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drawing43.xml" ContentType="application/vnd.ms-office.drawingml.diagramDrawing+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notesSlides/notesSlide57.xml" ContentType="application/vnd.openxmlformats-officedocument.presentationml.notesSlide+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notesSlides/notesSlide60.xml" ContentType="application/vnd.openxmlformats-officedocument.presentationml.notesSlide+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quickStyle44.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notesSlides/notesSlide59.xml" ContentType="application/vnd.openxmlformats-officedocument.presentationml.notesSlide+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layout38.xml" ContentType="application/vnd.openxmlformats-officedocument.drawingml.diagramLayout+xml"/>
  <Override PartName="/ppt/notesSlides/notesSlide62.xml" ContentType="application/vnd.openxmlformats-officedocument.presentationml.notesSlide+xml"/>
  <Override PartName="/ppt/diagrams/drawing17.xml" ContentType="application/vnd.ms-office.drawingml.diagramDrawing+xml"/>
  <Override PartName="/ppt/diagrams/drawing28.xml" ContentType="application/vnd.ms-office.drawingml.diagramDrawing+xml"/>
  <Override PartName="/ppt/slideLayouts/slideLayout12.xml" ContentType="application/vnd.openxmlformats-officedocument.presentationml.slideLayout+xml"/>
  <Override PartName="/ppt/diagrams/layout27.xml" ContentType="application/vnd.openxmlformats-officedocument.drawingml.diagramLayout+xml"/>
  <Override PartName="/ppt/notesSlides/notesSlide51.xml" ContentType="application/vnd.openxmlformats-officedocument.presentationml.notesSlide+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notesSlides/notesSlide31.xml" ContentType="application/vnd.openxmlformats-officedocument.presentationml.notesSlide+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7.xml" ContentType="application/vnd.openxmlformats-officedocument.drawingml.diagramLayout+xml"/>
  <Override PartName="/ppt/notesSlides/notesSlide61.xml" ContentType="application/vnd.openxmlformats-officedocument.presentationml.notesSlide+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notesSlides/notesSlide50.xml" ContentType="application/vnd.openxmlformats-officedocument.presentationml.notesSlide+xml"/>
  <Override PartName="/ppt/diagrams/drawing41.xml" ContentType="application/vnd.ms-office.drawingml.diagramDrawing+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diagrams/quickStyle3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20" r:id="rId2"/>
    <p:sldId id="316" r:id="rId3"/>
    <p:sldId id="317" r:id="rId4"/>
    <p:sldId id="338" r:id="rId5"/>
    <p:sldId id="257" r:id="rId6"/>
    <p:sldId id="318" r:id="rId7"/>
    <p:sldId id="319" r:id="rId8"/>
    <p:sldId id="261" r:id="rId9"/>
    <p:sldId id="262" r:id="rId10"/>
    <p:sldId id="263" r:id="rId11"/>
    <p:sldId id="321" r:id="rId12"/>
    <p:sldId id="265" r:id="rId13"/>
    <p:sldId id="266" r:id="rId14"/>
    <p:sldId id="268" r:id="rId15"/>
    <p:sldId id="269" r:id="rId16"/>
    <p:sldId id="270" r:id="rId17"/>
    <p:sldId id="267" r:id="rId18"/>
    <p:sldId id="322" r:id="rId19"/>
    <p:sldId id="260" r:id="rId20"/>
    <p:sldId id="331" r:id="rId21"/>
    <p:sldId id="323" r:id="rId22"/>
    <p:sldId id="324" r:id="rId23"/>
    <p:sldId id="344" r:id="rId24"/>
    <p:sldId id="332" r:id="rId25"/>
    <p:sldId id="342" r:id="rId26"/>
    <p:sldId id="333" r:id="rId27"/>
    <p:sldId id="334" r:id="rId28"/>
    <p:sldId id="335" r:id="rId29"/>
    <p:sldId id="336" r:id="rId30"/>
    <p:sldId id="337" r:id="rId31"/>
    <p:sldId id="325" r:id="rId32"/>
    <p:sldId id="326" r:id="rId33"/>
    <p:sldId id="340" r:id="rId34"/>
    <p:sldId id="327" r:id="rId35"/>
    <p:sldId id="271" r:id="rId36"/>
    <p:sldId id="272" r:id="rId37"/>
    <p:sldId id="274" r:id="rId38"/>
    <p:sldId id="328" r:id="rId39"/>
    <p:sldId id="329" r:id="rId40"/>
    <p:sldId id="345" r:id="rId41"/>
    <p:sldId id="346" r:id="rId42"/>
    <p:sldId id="341" r:id="rId43"/>
    <p:sldId id="330" r:id="rId44"/>
    <p:sldId id="275" r:id="rId45"/>
    <p:sldId id="276" r:id="rId46"/>
    <p:sldId id="347" r:id="rId47"/>
    <p:sldId id="277" r:id="rId48"/>
    <p:sldId id="348" r:id="rId49"/>
    <p:sldId id="354" r:id="rId50"/>
    <p:sldId id="355" r:id="rId51"/>
    <p:sldId id="356" r:id="rId52"/>
    <p:sldId id="357" r:id="rId53"/>
    <p:sldId id="280" r:id="rId54"/>
    <p:sldId id="358" r:id="rId55"/>
    <p:sldId id="359" r:id="rId56"/>
    <p:sldId id="282" r:id="rId57"/>
    <p:sldId id="360" r:id="rId58"/>
    <p:sldId id="350" r:id="rId59"/>
    <p:sldId id="361" r:id="rId60"/>
    <p:sldId id="351" r:id="rId61"/>
    <p:sldId id="362" r:id="rId62"/>
    <p:sldId id="363" r:id="rId63"/>
    <p:sldId id="364" r:id="rId64"/>
    <p:sldId id="283" r:id="rId65"/>
    <p:sldId id="286" r:id="rId66"/>
    <p:sldId id="366" r:id="rId67"/>
    <p:sldId id="287" r:id="rId68"/>
    <p:sldId id="290" r:id="rId69"/>
    <p:sldId id="367" r:id="rId70"/>
    <p:sldId id="291" r:id="rId71"/>
    <p:sldId id="370" r:id="rId72"/>
    <p:sldId id="300" r:id="rId73"/>
    <p:sldId id="368" r:id="rId74"/>
    <p:sldId id="371" r:id="rId75"/>
    <p:sldId id="369" r:id="rId76"/>
    <p:sldId id="373" r:id="rId77"/>
    <p:sldId id="302" r:id="rId78"/>
    <p:sldId id="303" r:id="rId79"/>
    <p:sldId id="304" r:id="rId80"/>
    <p:sldId id="305" r:id="rId81"/>
    <p:sldId id="306" r:id="rId82"/>
    <p:sldId id="308" r:id="rId83"/>
    <p:sldId id="312" r:id="rId84"/>
    <p:sldId id="313" r:id="rId85"/>
    <p:sldId id="372" r:id="rId86"/>
    <p:sldId id="353" r:id="rId87"/>
    <p:sldId id="315" r:id="rId8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F91"/>
    <a:srgbClr val="EF4A1D"/>
    <a:srgbClr val="F48162"/>
    <a:srgbClr val="CEA9D5"/>
    <a:srgbClr val="69A25E"/>
    <a:srgbClr val="000000"/>
  </p:clrMru>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733" autoAdjust="0"/>
  </p:normalViewPr>
  <p:slideViewPr>
    <p:cSldViewPr>
      <p:cViewPr>
        <p:scale>
          <a:sx n="80" d="100"/>
          <a:sy n="80" d="100"/>
        </p:scale>
        <p:origin x="-780"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85431-7AF8-4243-A68D-E0514AB3BA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E265B4E5-F709-4723-A273-2CF886B137D6}">
      <dgm:prSet/>
      <dgm:spPr>
        <a:ln>
          <a:solidFill>
            <a:srgbClr val="EF4A1D"/>
          </a:solidFill>
        </a:ln>
      </dgm:spPr>
      <dgm:t>
        <a:bodyPr/>
        <a:lstStyle/>
        <a:p>
          <a:pPr algn="ctr" rtl="0"/>
          <a:r>
            <a:rPr lang="es-ES" dirty="0" smtClean="0"/>
            <a:t>Lograr que los asistentes conozcan los fundamentos de la ergonomía participativa y adquieran una visión de conjunto del procedimiento del Método ERGOPAR.</a:t>
          </a:r>
          <a:endParaRPr lang="es-ES" dirty="0"/>
        </a:p>
      </dgm:t>
    </dgm:pt>
    <dgm:pt modelId="{9FB66CBA-DD49-4179-8A95-29B7EBD5D65F}" type="parTrans" cxnId="{B7DFF881-E752-44D7-8ADC-29DFFCE06C56}">
      <dgm:prSet/>
      <dgm:spPr/>
      <dgm:t>
        <a:bodyPr/>
        <a:lstStyle/>
        <a:p>
          <a:endParaRPr lang="es-ES"/>
        </a:p>
      </dgm:t>
    </dgm:pt>
    <dgm:pt modelId="{590331A5-89D0-4F69-BC0C-903CEFE4A9F4}" type="sibTrans" cxnId="{B7DFF881-E752-44D7-8ADC-29DFFCE06C56}">
      <dgm:prSet/>
      <dgm:spPr/>
      <dgm:t>
        <a:bodyPr/>
        <a:lstStyle/>
        <a:p>
          <a:endParaRPr lang="es-ES"/>
        </a:p>
      </dgm:t>
    </dgm:pt>
    <dgm:pt modelId="{A8A1F95F-F20A-42D9-BF58-EA8EA843BCD9}">
      <dgm:prSet/>
      <dgm:spPr>
        <a:ln>
          <a:solidFill>
            <a:srgbClr val="EF4A1D"/>
          </a:solidFill>
        </a:ln>
      </dgm:spPr>
      <dgm:t>
        <a:bodyPr/>
        <a:lstStyle/>
        <a:p>
          <a:pPr algn="ctr" rtl="0"/>
          <a:r>
            <a:rPr lang="es-ES" dirty="0" smtClean="0"/>
            <a:t>En particular, al Comité de Seguridad y Salud les capacitará para la formalización del acuerdo (Tarea 3) y el desempeño de funciones específicas.</a:t>
          </a:r>
          <a:endParaRPr lang="es-ES" dirty="0"/>
        </a:p>
      </dgm:t>
    </dgm:pt>
    <dgm:pt modelId="{C1D8EBE1-45E3-4FDC-81C2-5282EDEE9FA8}" type="parTrans" cxnId="{E8263479-BF33-4A12-8E1C-8C4A524CA0DE}">
      <dgm:prSet/>
      <dgm:spPr/>
      <dgm:t>
        <a:bodyPr/>
        <a:lstStyle/>
        <a:p>
          <a:endParaRPr lang="es-ES"/>
        </a:p>
      </dgm:t>
    </dgm:pt>
    <dgm:pt modelId="{2549B19B-E848-468C-BBDF-279635D6EEDB}" type="sibTrans" cxnId="{E8263479-BF33-4A12-8E1C-8C4A524CA0DE}">
      <dgm:prSet/>
      <dgm:spPr/>
      <dgm:t>
        <a:bodyPr/>
        <a:lstStyle/>
        <a:p>
          <a:endParaRPr lang="es-ES"/>
        </a:p>
      </dgm:t>
    </dgm:pt>
    <dgm:pt modelId="{BFD6C952-AF40-44D7-852E-5DA4FF0A830E}" type="pres">
      <dgm:prSet presAssocID="{CE285431-7AF8-4243-A68D-E0514AB3BA4C}" presName="linear" presStyleCnt="0">
        <dgm:presLayoutVars>
          <dgm:animLvl val="lvl"/>
          <dgm:resizeHandles val="exact"/>
        </dgm:presLayoutVars>
      </dgm:prSet>
      <dgm:spPr/>
      <dgm:t>
        <a:bodyPr/>
        <a:lstStyle/>
        <a:p>
          <a:endParaRPr lang="es-ES"/>
        </a:p>
      </dgm:t>
    </dgm:pt>
    <dgm:pt modelId="{CEDD4749-45B7-4DC4-9B3C-8A3E071F00AD}" type="pres">
      <dgm:prSet presAssocID="{E265B4E5-F709-4723-A273-2CF886B137D6}" presName="parentText" presStyleLbl="node1" presStyleIdx="0" presStyleCnt="2" custLinFactY="-1470" custLinFactNeighborY="-100000">
        <dgm:presLayoutVars>
          <dgm:chMax val="0"/>
          <dgm:bulletEnabled val="1"/>
        </dgm:presLayoutVars>
      </dgm:prSet>
      <dgm:spPr/>
      <dgm:t>
        <a:bodyPr/>
        <a:lstStyle/>
        <a:p>
          <a:endParaRPr lang="es-ES"/>
        </a:p>
      </dgm:t>
    </dgm:pt>
    <dgm:pt modelId="{FB0CA738-3F9E-443B-B376-0EE098168C29}" type="pres">
      <dgm:prSet presAssocID="{590331A5-89D0-4F69-BC0C-903CEFE4A9F4}" presName="spacer" presStyleCnt="0"/>
      <dgm:spPr/>
    </dgm:pt>
    <dgm:pt modelId="{ED64270E-90F6-4DEA-9E37-E859740F132D}" type="pres">
      <dgm:prSet presAssocID="{A8A1F95F-F20A-42D9-BF58-EA8EA843BCD9}" presName="parentText" presStyleLbl="node1" presStyleIdx="1" presStyleCnt="2">
        <dgm:presLayoutVars>
          <dgm:chMax val="0"/>
          <dgm:bulletEnabled val="1"/>
        </dgm:presLayoutVars>
      </dgm:prSet>
      <dgm:spPr/>
      <dgm:t>
        <a:bodyPr/>
        <a:lstStyle/>
        <a:p>
          <a:endParaRPr lang="es-ES"/>
        </a:p>
      </dgm:t>
    </dgm:pt>
  </dgm:ptLst>
  <dgm:cxnLst>
    <dgm:cxn modelId="{B7DFF881-E752-44D7-8ADC-29DFFCE06C56}" srcId="{CE285431-7AF8-4243-A68D-E0514AB3BA4C}" destId="{E265B4E5-F709-4723-A273-2CF886B137D6}" srcOrd="0" destOrd="0" parTransId="{9FB66CBA-DD49-4179-8A95-29B7EBD5D65F}" sibTransId="{590331A5-89D0-4F69-BC0C-903CEFE4A9F4}"/>
    <dgm:cxn modelId="{E209E229-F1D6-44FD-8425-6C5F870AEC75}" type="presOf" srcId="{E265B4E5-F709-4723-A273-2CF886B137D6}" destId="{CEDD4749-45B7-4DC4-9B3C-8A3E071F00AD}" srcOrd="0" destOrd="0" presId="urn:microsoft.com/office/officeart/2005/8/layout/vList2"/>
    <dgm:cxn modelId="{E8263479-BF33-4A12-8E1C-8C4A524CA0DE}" srcId="{CE285431-7AF8-4243-A68D-E0514AB3BA4C}" destId="{A8A1F95F-F20A-42D9-BF58-EA8EA843BCD9}" srcOrd="1" destOrd="0" parTransId="{C1D8EBE1-45E3-4FDC-81C2-5282EDEE9FA8}" sibTransId="{2549B19B-E848-468C-BBDF-279635D6EEDB}"/>
    <dgm:cxn modelId="{BE1A5F3D-307B-4D67-9253-56F82CDAF84C}" type="presOf" srcId="{CE285431-7AF8-4243-A68D-E0514AB3BA4C}" destId="{BFD6C952-AF40-44D7-852E-5DA4FF0A830E}" srcOrd="0" destOrd="0" presId="urn:microsoft.com/office/officeart/2005/8/layout/vList2"/>
    <dgm:cxn modelId="{8B2C7FE4-F824-44B4-AB75-3804AAEBD17A}" type="presOf" srcId="{A8A1F95F-F20A-42D9-BF58-EA8EA843BCD9}" destId="{ED64270E-90F6-4DEA-9E37-E859740F132D}" srcOrd="0" destOrd="0" presId="urn:microsoft.com/office/officeart/2005/8/layout/vList2"/>
    <dgm:cxn modelId="{4B3FFA1F-A56B-47BA-BB71-EEBA07310AB3}" type="presParOf" srcId="{BFD6C952-AF40-44D7-852E-5DA4FF0A830E}" destId="{CEDD4749-45B7-4DC4-9B3C-8A3E071F00AD}" srcOrd="0" destOrd="0" presId="urn:microsoft.com/office/officeart/2005/8/layout/vList2"/>
    <dgm:cxn modelId="{88B4801B-9336-45F9-A14A-DE825326FD64}" type="presParOf" srcId="{BFD6C952-AF40-44D7-852E-5DA4FF0A830E}" destId="{FB0CA738-3F9E-443B-B376-0EE098168C29}" srcOrd="1" destOrd="0" presId="urn:microsoft.com/office/officeart/2005/8/layout/vList2"/>
    <dgm:cxn modelId="{8EE9D92F-15F3-4FE2-B73C-4D218A222B17}" type="presParOf" srcId="{BFD6C952-AF40-44D7-852E-5DA4FF0A830E}" destId="{ED64270E-90F6-4DEA-9E37-E859740F132D}"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B25069-8C5F-46F2-BE4D-E46C4C4CB50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1D38EE95-70D5-4BB9-A773-E2ED39B264DF}">
      <dgm:prSet phldrT="[Texto]" custT="1"/>
      <dgm:spPr/>
      <dgm:t>
        <a:bodyPr/>
        <a:lstStyle/>
        <a:p>
          <a:r>
            <a:rPr lang="es-ES" sz="1800" dirty="0" smtClean="0"/>
            <a:t>Continuidad</a:t>
          </a:r>
          <a:endParaRPr lang="es-ES" sz="1800" dirty="0"/>
        </a:p>
      </dgm:t>
    </dgm:pt>
    <dgm:pt modelId="{AF14702F-76CA-4917-9451-194794EA884F}" type="parTrans" cxnId="{B9C2EEE4-EB1D-4453-AECC-0C265791B454}">
      <dgm:prSet/>
      <dgm:spPr/>
      <dgm:t>
        <a:bodyPr/>
        <a:lstStyle/>
        <a:p>
          <a:endParaRPr lang="es-ES" sz="2800"/>
        </a:p>
      </dgm:t>
    </dgm:pt>
    <dgm:pt modelId="{60C3AA8F-DF98-4B71-958B-864F56C731B6}" type="sibTrans" cxnId="{B9C2EEE4-EB1D-4453-AECC-0C265791B454}">
      <dgm:prSet/>
      <dgm:spPr/>
      <dgm:t>
        <a:bodyPr/>
        <a:lstStyle/>
        <a:p>
          <a:endParaRPr lang="es-ES" sz="2800"/>
        </a:p>
      </dgm:t>
    </dgm:pt>
    <dgm:pt modelId="{54B4405F-B61A-4724-98BA-FE53E9421753}">
      <dgm:prSet custT="1"/>
      <dgm:spPr/>
      <dgm:t>
        <a:bodyPr/>
        <a:lstStyle/>
        <a:p>
          <a:r>
            <a:rPr lang="es-ES" sz="1800" dirty="0" smtClean="0"/>
            <a:t>Participación</a:t>
          </a:r>
        </a:p>
      </dgm:t>
    </dgm:pt>
    <dgm:pt modelId="{4CCFAA43-EF6C-478C-B8C9-4AA90BF4F5E9}" type="parTrans" cxnId="{BBB70F24-BC4C-4AE5-811C-F9BF354E8254}">
      <dgm:prSet/>
      <dgm:spPr/>
      <dgm:t>
        <a:bodyPr/>
        <a:lstStyle/>
        <a:p>
          <a:endParaRPr lang="es-ES" sz="2800"/>
        </a:p>
      </dgm:t>
    </dgm:pt>
    <dgm:pt modelId="{34864E83-2EDF-4E2C-BA91-450DE56E80C6}" type="sibTrans" cxnId="{BBB70F24-BC4C-4AE5-811C-F9BF354E8254}">
      <dgm:prSet/>
      <dgm:spPr/>
      <dgm:t>
        <a:bodyPr/>
        <a:lstStyle/>
        <a:p>
          <a:endParaRPr lang="es-ES" sz="2800"/>
        </a:p>
      </dgm:t>
    </dgm:pt>
    <dgm:pt modelId="{B0C2846A-F914-40E1-B611-463D28CD8E04}">
      <dgm:prSet custT="1"/>
      <dgm:spPr/>
      <dgm:t>
        <a:bodyPr/>
        <a:lstStyle/>
        <a:p>
          <a:r>
            <a:rPr lang="es-ES" sz="1800" dirty="0" smtClean="0"/>
            <a:t>Ámbito de intervención</a:t>
          </a:r>
        </a:p>
      </dgm:t>
    </dgm:pt>
    <dgm:pt modelId="{633D886E-9D65-49DF-8DF1-C7BA4384114D}" type="parTrans" cxnId="{62F4FF4C-59B4-4F81-BA0A-7FCA1CE21569}">
      <dgm:prSet/>
      <dgm:spPr/>
      <dgm:t>
        <a:bodyPr/>
        <a:lstStyle/>
        <a:p>
          <a:endParaRPr lang="es-ES" sz="2800"/>
        </a:p>
      </dgm:t>
    </dgm:pt>
    <dgm:pt modelId="{6987AEC8-DD4A-4785-A1F4-3B3FA648E927}" type="sibTrans" cxnId="{62F4FF4C-59B4-4F81-BA0A-7FCA1CE21569}">
      <dgm:prSet/>
      <dgm:spPr/>
      <dgm:t>
        <a:bodyPr/>
        <a:lstStyle/>
        <a:p>
          <a:endParaRPr lang="es-ES" sz="2800"/>
        </a:p>
      </dgm:t>
    </dgm:pt>
    <dgm:pt modelId="{FFF5D322-0E5A-4EA6-949F-97335B0F0E95}">
      <dgm:prSet custT="1"/>
      <dgm:spPr/>
      <dgm:t>
        <a:bodyPr/>
        <a:lstStyle/>
        <a:p>
          <a:r>
            <a:rPr lang="es-ES" sz="1800" dirty="0" smtClean="0"/>
            <a:t>Mecanismos de participación</a:t>
          </a:r>
        </a:p>
      </dgm:t>
    </dgm:pt>
    <dgm:pt modelId="{C1530637-FE26-4742-98DD-F757821AE43D}" type="parTrans" cxnId="{5B6BB4EA-0B59-4B03-9F84-016AF0CD4C9F}">
      <dgm:prSet/>
      <dgm:spPr/>
      <dgm:t>
        <a:bodyPr/>
        <a:lstStyle/>
        <a:p>
          <a:endParaRPr lang="es-ES" sz="2800"/>
        </a:p>
      </dgm:t>
    </dgm:pt>
    <dgm:pt modelId="{171BAC8A-DD73-4211-AD2D-BA152D8D4616}" type="sibTrans" cxnId="{5B6BB4EA-0B59-4B03-9F84-016AF0CD4C9F}">
      <dgm:prSet/>
      <dgm:spPr/>
      <dgm:t>
        <a:bodyPr/>
        <a:lstStyle/>
        <a:p>
          <a:endParaRPr lang="es-ES" sz="2800"/>
        </a:p>
      </dgm:t>
    </dgm:pt>
    <dgm:pt modelId="{238CDD60-F45D-4171-93A8-B6560E08EE01}">
      <dgm:prSet custT="1"/>
      <dgm:spPr/>
      <dgm:t>
        <a:bodyPr/>
        <a:lstStyle/>
        <a:p>
          <a:r>
            <a:rPr lang="es-ES" sz="1800" dirty="0" smtClean="0"/>
            <a:t>Toma de decisiones</a:t>
          </a:r>
        </a:p>
      </dgm:t>
    </dgm:pt>
    <dgm:pt modelId="{2E7C23B3-1124-4E9D-9186-6D7830EE8DB3}" type="parTrans" cxnId="{9EC6DD77-92B7-42FB-ABE1-7AD240A0AAC6}">
      <dgm:prSet/>
      <dgm:spPr/>
      <dgm:t>
        <a:bodyPr/>
        <a:lstStyle/>
        <a:p>
          <a:endParaRPr lang="es-ES" sz="2800"/>
        </a:p>
      </dgm:t>
    </dgm:pt>
    <dgm:pt modelId="{02B69898-B1D8-4615-97DB-C400177A8F2D}" type="sibTrans" cxnId="{9EC6DD77-92B7-42FB-ABE1-7AD240A0AAC6}">
      <dgm:prSet/>
      <dgm:spPr/>
      <dgm:t>
        <a:bodyPr/>
        <a:lstStyle/>
        <a:p>
          <a:endParaRPr lang="es-ES" sz="2800"/>
        </a:p>
      </dgm:t>
    </dgm:pt>
    <dgm:pt modelId="{E50BFF38-6A32-469B-B462-07E69E9A8E0C}">
      <dgm:prSet custT="1"/>
      <dgm:spPr/>
      <dgm:t>
        <a:bodyPr/>
        <a:lstStyle/>
        <a:p>
          <a:r>
            <a:rPr lang="es-ES" sz="1800" dirty="0" smtClean="0"/>
            <a:t>Participación</a:t>
          </a:r>
        </a:p>
      </dgm:t>
    </dgm:pt>
    <dgm:pt modelId="{1E0A0519-7C94-41B3-809C-533CBC9F56D0}" type="parTrans" cxnId="{2511F6D6-E1CB-4E13-BF94-D75085347C5E}">
      <dgm:prSet/>
      <dgm:spPr/>
      <dgm:t>
        <a:bodyPr/>
        <a:lstStyle/>
        <a:p>
          <a:endParaRPr lang="es-ES" sz="2800"/>
        </a:p>
      </dgm:t>
    </dgm:pt>
    <dgm:pt modelId="{99B1F070-48BC-4AD6-A872-617871F0400E}" type="sibTrans" cxnId="{2511F6D6-E1CB-4E13-BF94-D75085347C5E}">
      <dgm:prSet/>
      <dgm:spPr/>
      <dgm:t>
        <a:bodyPr/>
        <a:lstStyle/>
        <a:p>
          <a:endParaRPr lang="es-ES" sz="2800"/>
        </a:p>
      </dgm:t>
    </dgm:pt>
    <dgm:pt modelId="{9EB27BF9-1E59-4401-8E93-954B1520347B}">
      <dgm:prSet custT="1"/>
      <dgm:spPr/>
      <dgm:t>
        <a:bodyPr/>
        <a:lstStyle/>
        <a:p>
          <a:r>
            <a:rPr lang="es-ES" sz="1800" dirty="0" smtClean="0"/>
            <a:t>Objeto</a:t>
          </a:r>
        </a:p>
      </dgm:t>
    </dgm:pt>
    <dgm:pt modelId="{16B465BA-1527-4B26-A330-D527D3AC100F}" type="parTrans" cxnId="{79158D06-DF38-4289-9A4A-CC2ABD4A677D}">
      <dgm:prSet/>
      <dgm:spPr/>
      <dgm:t>
        <a:bodyPr/>
        <a:lstStyle/>
        <a:p>
          <a:endParaRPr lang="es-ES" sz="2800"/>
        </a:p>
      </dgm:t>
    </dgm:pt>
    <dgm:pt modelId="{B14972E2-5CA9-43A6-A3F6-1C47C635A110}" type="sibTrans" cxnId="{79158D06-DF38-4289-9A4A-CC2ABD4A677D}">
      <dgm:prSet/>
      <dgm:spPr/>
      <dgm:t>
        <a:bodyPr/>
        <a:lstStyle/>
        <a:p>
          <a:endParaRPr lang="es-ES" sz="2800"/>
        </a:p>
      </dgm:t>
    </dgm:pt>
    <dgm:pt modelId="{01956EFE-2607-4AA4-9B44-9912C9599673}">
      <dgm:prSet custT="1"/>
      <dgm:spPr/>
      <dgm:t>
        <a:bodyPr/>
        <a:lstStyle/>
        <a:p>
          <a:r>
            <a:rPr lang="es-ES" sz="1800" dirty="0" smtClean="0"/>
            <a:t>Ergónomo</a:t>
          </a:r>
          <a:endParaRPr lang="es-ES" sz="1800" dirty="0"/>
        </a:p>
      </dgm:t>
    </dgm:pt>
    <dgm:pt modelId="{A1DD4506-8F34-4D83-B804-7AFF2DC0202F}" type="parTrans" cxnId="{91A63EEF-8936-4025-9326-3F8EA3E815B9}">
      <dgm:prSet/>
      <dgm:spPr/>
      <dgm:t>
        <a:bodyPr/>
        <a:lstStyle/>
        <a:p>
          <a:endParaRPr lang="es-ES" sz="2800"/>
        </a:p>
      </dgm:t>
    </dgm:pt>
    <dgm:pt modelId="{7209B279-5881-4D77-83F9-AACD3D397068}" type="sibTrans" cxnId="{91A63EEF-8936-4025-9326-3F8EA3E815B9}">
      <dgm:prSet/>
      <dgm:spPr/>
      <dgm:t>
        <a:bodyPr/>
        <a:lstStyle/>
        <a:p>
          <a:endParaRPr lang="es-ES" sz="2800"/>
        </a:p>
      </dgm:t>
    </dgm:pt>
    <dgm:pt modelId="{73D827CD-10E4-492E-9200-FB11E20AEB4F}">
      <dgm:prSet phldrT="[Texto]" custT="1"/>
      <dgm:spPr/>
      <dgm:t>
        <a:bodyPr/>
        <a:lstStyle/>
        <a:p>
          <a:r>
            <a:rPr lang="es-ES" sz="1100" dirty="0" smtClean="0"/>
            <a:t>Permanente y temporal.</a:t>
          </a:r>
          <a:endParaRPr lang="es-ES" sz="1100" dirty="0"/>
        </a:p>
      </dgm:t>
    </dgm:pt>
    <dgm:pt modelId="{CAE59C89-5D5B-46DC-B570-6B6BA8EFF238}" type="parTrans" cxnId="{E8615179-FBBC-4145-89C6-8D13665E3FC1}">
      <dgm:prSet/>
      <dgm:spPr/>
      <dgm:t>
        <a:bodyPr/>
        <a:lstStyle/>
        <a:p>
          <a:endParaRPr lang="es-ES" sz="2800"/>
        </a:p>
      </dgm:t>
    </dgm:pt>
    <dgm:pt modelId="{CDD059BE-767E-4EDE-AEF7-74F517D437D5}" type="sibTrans" cxnId="{E8615179-FBBC-4145-89C6-8D13665E3FC1}">
      <dgm:prSet/>
      <dgm:spPr/>
      <dgm:t>
        <a:bodyPr/>
        <a:lstStyle/>
        <a:p>
          <a:endParaRPr lang="es-ES" sz="2800"/>
        </a:p>
      </dgm:t>
    </dgm:pt>
    <dgm:pt modelId="{1D7D51B7-D5DE-4A9D-B466-EB9F47FC17C2}">
      <dgm:prSet custT="1"/>
      <dgm:spPr/>
      <dgm:t>
        <a:bodyPr/>
        <a:lstStyle/>
        <a:p>
          <a:r>
            <a:rPr lang="es-ES" sz="1100" dirty="0" smtClean="0"/>
            <a:t>Directa, cada trabajador; delegada a través de su representación legal; y delegada a través de personal designado. </a:t>
          </a:r>
        </a:p>
      </dgm:t>
    </dgm:pt>
    <dgm:pt modelId="{79075BEC-8779-46B7-BCF0-54F71FF83A67}" type="parTrans" cxnId="{279DEBB5-87EE-479F-A420-10B6960061D7}">
      <dgm:prSet/>
      <dgm:spPr/>
      <dgm:t>
        <a:bodyPr/>
        <a:lstStyle/>
        <a:p>
          <a:endParaRPr lang="es-ES" sz="2800"/>
        </a:p>
      </dgm:t>
    </dgm:pt>
    <dgm:pt modelId="{325AC785-16AD-47E9-9856-5A8059FB5609}" type="sibTrans" cxnId="{279DEBB5-87EE-479F-A420-10B6960061D7}">
      <dgm:prSet/>
      <dgm:spPr/>
      <dgm:t>
        <a:bodyPr/>
        <a:lstStyle/>
        <a:p>
          <a:endParaRPr lang="es-ES" sz="2800"/>
        </a:p>
      </dgm:t>
    </dgm:pt>
    <dgm:pt modelId="{A7FA4B4A-D936-45C2-A779-077CE4C2C0D3}">
      <dgm:prSet custT="1"/>
      <dgm:spPr/>
      <dgm:t>
        <a:bodyPr/>
        <a:lstStyle/>
        <a:p>
          <a:r>
            <a:rPr lang="es-ES" sz="1100" dirty="0" smtClean="0"/>
            <a:t>Recomienda analizar simultáneamente 2 o 3 puestos de trabajo, y en posteriores experiencias ir ampliando. </a:t>
          </a:r>
        </a:p>
      </dgm:t>
    </dgm:pt>
    <dgm:pt modelId="{BB43F390-4271-43AD-811A-F756A893BE51}" type="parTrans" cxnId="{40FBCFF3-F252-4A58-AABD-F2DB69F5FB26}">
      <dgm:prSet/>
      <dgm:spPr/>
      <dgm:t>
        <a:bodyPr/>
        <a:lstStyle/>
        <a:p>
          <a:endParaRPr lang="es-ES" sz="2800"/>
        </a:p>
      </dgm:t>
    </dgm:pt>
    <dgm:pt modelId="{A6D3F7E5-B8C8-46FF-B017-8DB96456361F}" type="sibTrans" cxnId="{40FBCFF3-F252-4A58-AABD-F2DB69F5FB26}">
      <dgm:prSet/>
      <dgm:spPr/>
      <dgm:t>
        <a:bodyPr/>
        <a:lstStyle/>
        <a:p>
          <a:endParaRPr lang="es-ES" sz="2800"/>
        </a:p>
      </dgm:t>
    </dgm:pt>
    <dgm:pt modelId="{F7626867-C7B8-49A9-97FE-C15398AF2297}">
      <dgm:prSet custT="1"/>
      <dgm:spPr/>
      <dgm:t>
        <a:bodyPr/>
        <a:lstStyle/>
        <a:p>
          <a:r>
            <a:rPr lang="es-ES" sz="1100" dirty="0" smtClean="0"/>
            <a:t>Constituir un grupo de trabajo para la aplicación del método en la empresa. Formado por representantes de la dirección, representantes legales de los trabajadores, técnico en prevención de riesgos laborales, tutor del método, y trabajadores del ámbito de intervención. </a:t>
          </a:r>
        </a:p>
      </dgm:t>
    </dgm:pt>
    <dgm:pt modelId="{D1C945B7-0C56-4561-BA25-6027239FCDD9}" type="parTrans" cxnId="{8AD816CB-89F3-4257-97D1-CE07AE3947DB}">
      <dgm:prSet/>
      <dgm:spPr/>
      <dgm:t>
        <a:bodyPr/>
        <a:lstStyle/>
        <a:p>
          <a:endParaRPr lang="es-ES" sz="2800"/>
        </a:p>
      </dgm:t>
    </dgm:pt>
    <dgm:pt modelId="{787C83B4-E79C-4BCB-8937-8414B06DFA41}" type="sibTrans" cxnId="{8AD816CB-89F3-4257-97D1-CE07AE3947DB}">
      <dgm:prSet/>
      <dgm:spPr/>
      <dgm:t>
        <a:bodyPr/>
        <a:lstStyle/>
        <a:p>
          <a:endParaRPr lang="es-ES" sz="2800"/>
        </a:p>
      </dgm:t>
    </dgm:pt>
    <dgm:pt modelId="{B05D2DE2-4139-4B1C-8229-BCDDBA3BC615}">
      <dgm:prSet custT="1"/>
      <dgm:spPr/>
      <dgm:t>
        <a:bodyPr/>
        <a:lstStyle/>
        <a:p>
          <a:r>
            <a:rPr lang="es-ES" sz="1100" dirty="0" smtClean="0"/>
            <a:t>El CSS y el grupo de trabajo (decisiones operativas).</a:t>
          </a:r>
        </a:p>
      </dgm:t>
    </dgm:pt>
    <dgm:pt modelId="{A7637118-A534-4CB9-9549-723CA5A0E30A}" type="parTrans" cxnId="{80F44FD5-F915-4E5F-BF53-CFC459B9E735}">
      <dgm:prSet/>
      <dgm:spPr/>
      <dgm:t>
        <a:bodyPr/>
        <a:lstStyle/>
        <a:p>
          <a:endParaRPr lang="es-ES" sz="2800"/>
        </a:p>
      </dgm:t>
    </dgm:pt>
    <dgm:pt modelId="{486D5F8E-98D7-4863-8701-E3E6689AE89E}" type="sibTrans" cxnId="{80F44FD5-F915-4E5F-BF53-CFC459B9E735}">
      <dgm:prSet/>
      <dgm:spPr/>
      <dgm:t>
        <a:bodyPr/>
        <a:lstStyle/>
        <a:p>
          <a:endParaRPr lang="es-ES" sz="2800"/>
        </a:p>
      </dgm:t>
    </dgm:pt>
    <dgm:pt modelId="{7BDDCAFB-720B-4033-9B5A-6B79E32FEE45}">
      <dgm:prSet custT="1"/>
      <dgm:spPr/>
      <dgm:t>
        <a:bodyPr/>
        <a:lstStyle/>
        <a:p>
          <a:r>
            <a:rPr lang="es-ES" sz="1100" dirty="0" smtClean="0"/>
            <a:t>Voluntaria. </a:t>
          </a:r>
        </a:p>
      </dgm:t>
    </dgm:pt>
    <dgm:pt modelId="{5D71ECD3-FF18-42D8-A046-52605F6029B9}" type="parTrans" cxnId="{715AC36D-9325-4398-B682-16409DF51120}">
      <dgm:prSet/>
      <dgm:spPr/>
      <dgm:t>
        <a:bodyPr/>
        <a:lstStyle/>
        <a:p>
          <a:endParaRPr lang="es-ES" sz="2800"/>
        </a:p>
      </dgm:t>
    </dgm:pt>
    <dgm:pt modelId="{F0694D0A-0913-4E4E-B6F3-95C673052C03}" type="sibTrans" cxnId="{715AC36D-9325-4398-B682-16409DF51120}">
      <dgm:prSet/>
      <dgm:spPr/>
      <dgm:t>
        <a:bodyPr/>
        <a:lstStyle/>
        <a:p>
          <a:endParaRPr lang="es-ES" sz="2800"/>
        </a:p>
      </dgm:t>
    </dgm:pt>
    <dgm:pt modelId="{6BE0C1DC-E920-440E-9940-FCC516AC8D5E}">
      <dgm:prSet custT="1"/>
      <dgm:spPr/>
      <dgm:t>
        <a:bodyPr/>
        <a:lstStyle/>
        <a:p>
          <a:r>
            <a:rPr lang="es-ES" sz="1100" dirty="0" smtClean="0"/>
            <a:t>Todas las condiciones de trabajo que conllevan la exposición a factores de riesgo ergonómicos. </a:t>
          </a:r>
        </a:p>
      </dgm:t>
    </dgm:pt>
    <dgm:pt modelId="{E29A356C-C271-4E62-A7A1-6B67553F867A}" type="parTrans" cxnId="{1025061A-55B4-4938-865A-DCA3A06A8345}">
      <dgm:prSet/>
      <dgm:spPr/>
      <dgm:t>
        <a:bodyPr/>
        <a:lstStyle/>
        <a:p>
          <a:endParaRPr lang="es-ES" sz="2800"/>
        </a:p>
      </dgm:t>
    </dgm:pt>
    <dgm:pt modelId="{19CBC758-6226-4AC5-8225-F4C4EC873107}" type="sibTrans" cxnId="{1025061A-55B4-4938-865A-DCA3A06A8345}">
      <dgm:prSet/>
      <dgm:spPr/>
      <dgm:t>
        <a:bodyPr/>
        <a:lstStyle/>
        <a:p>
          <a:endParaRPr lang="es-ES" sz="2800"/>
        </a:p>
      </dgm:t>
    </dgm:pt>
    <dgm:pt modelId="{71B2BD90-0716-4422-BF06-CCA570352765}">
      <dgm:prSet custT="1"/>
      <dgm:spPr/>
      <dgm:t>
        <a:bodyPr/>
        <a:lstStyle/>
        <a:p>
          <a:r>
            <a:rPr lang="es-ES" sz="1100" dirty="0" smtClean="0"/>
            <a:t>Miembro del grupo de trabajo</a:t>
          </a:r>
          <a:endParaRPr lang="es-ES" sz="1100" dirty="0"/>
        </a:p>
      </dgm:t>
    </dgm:pt>
    <dgm:pt modelId="{9CEEE866-BF8B-43F7-8C55-D4BD7DF3FC0E}" type="parTrans" cxnId="{774423CF-73D4-453D-BCB4-3442E4B46558}">
      <dgm:prSet/>
      <dgm:spPr/>
      <dgm:t>
        <a:bodyPr/>
        <a:lstStyle/>
        <a:p>
          <a:endParaRPr lang="es-ES" sz="2800"/>
        </a:p>
      </dgm:t>
    </dgm:pt>
    <dgm:pt modelId="{266D1F1A-3EB0-47B8-A38D-5AE6A2B8A7D4}" type="sibTrans" cxnId="{774423CF-73D4-453D-BCB4-3442E4B46558}">
      <dgm:prSet/>
      <dgm:spPr/>
      <dgm:t>
        <a:bodyPr/>
        <a:lstStyle/>
        <a:p>
          <a:endParaRPr lang="es-ES" sz="2800"/>
        </a:p>
      </dgm:t>
    </dgm:pt>
    <dgm:pt modelId="{F7942BEE-D8E4-4D85-BCF9-AFE342A155DB}" type="pres">
      <dgm:prSet presAssocID="{99B25069-8C5F-46F2-BE4D-E46C4C4CB504}" presName="Name0" presStyleCnt="0">
        <dgm:presLayoutVars>
          <dgm:dir/>
          <dgm:animLvl val="lvl"/>
          <dgm:resizeHandles val="exact"/>
        </dgm:presLayoutVars>
      </dgm:prSet>
      <dgm:spPr/>
      <dgm:t>
        <a:bodyPr/>
        <a:lstStyle/>
        <a:p>
          <a:endParaRPr lang="es-ES"/>
        </a:p>
      </dgm:t>
    </dgm:pt>
    <dgm:pt modelId="{A23621DA-5198-4D10-8F5F-1EB099BD5621}" type="pres">
      <dgm:prSet presAssocID="{1D38EE95-70D5-4BB9-A773-E2ED39B264DF}" presName="linNode" presStyleCnt="0"/>
      <dgm:spPr/>
    </dgm:pt>
    <dgm:pt modelId="{C0B3F729-51EB-4D8B-B37E-B07BEE007432}" type="pres">
      <dgm:prSet presAssocID="{1D38EE95-70D5-4BB9-A773-E2ED39B264DF}" presName="parentText" presStyleLbl="node1" presStyleIdx="0" presStyleCnt="8" custScaleY="76130">
        <dgm:presLayoutVars>
          <dgm:chMax val="1"/>
          <dgm:bulletEnabled val="1"/>
        </dgm:presLayoutVars>
      </dgm:prSet>
      <dgm:spPr/>
      <dgm:t>
        <a:bodyPr/>
        <a:lstStyle/>
        <a:p>
          <a:endParaRPr lang="es-ES"/>
        </a:p>
      </dgm:t>
    </dgm:pt>
    <dgm:pt modelId="{788BAB97-F9E5-47A5-9B3A-C6AB1D48A61D}" type="pres">
      <dgm:prSet presAssocID="{1D38EE95-70D5-4BB9-A773-E2ED39B264DF}" presName="descendantText" presStyleLbl="alignAccFollowNode1" presStyleIdx="0" presStyleCnt="8" custScaleY="76130">
        <dgm:presLayoutVars>
          <dgm:bulletEnabled val="1"/>
        </dgm:presLayoutVars>
      </dgm:prSet>
      <dgm:spPr/>
      <dgm:t>
        <a:bodyPr/>
        <a:lstStyle/>
        <a:p>
          <a:endParaRPr lang="es-ES"/>
        </a:p>
      </dgm:t>
    </dgm:pt>
    <dgm:pt modelId="{E792CBFE-FF0E-4169-BC45-8E17BAC37A83}" type="pres">
      <dgm:prSet presAssocID="{60C3AA8F-DF98-4B71-958B-864F56C731B6}" presName="sp" presStyleCnt="0"/>
      <dgm:spPr/>
    </dgm:pt>
    <dgm:pt modelId="{6F6913E7-0C3C-49FE-8E93-840D5C183B98}" type="pres">
      <dgm:prSet presAssocID="{54B4405F-B61A-4724-98BA-FE53E9421753}" presName="linNode" presStyleCnt="0"/>
      <dgm:spPr/>
    </dgm:pt>
    <dgm:pt modelId="{E62290A7-3830-4DB7-967F-B8D682A51C6D}" type="pres">
      <dgm:prSet presAssocID="{54B4405F-B61A-4724-98BA-FE53E9421753}" presName="parentText" presStyleLbl="node1" presStyleIdx="1" presStyleCnt="8">
        <dgm:presLayoutVars>
          <dgm:chMax val="1"/>
          <dgm:bulletEnabled val="1"/>
        </dgm:presLayoutVars>
      </dgm:prSet>
      <dgm:spPr/>
      <dgm:t>
        <a:bodyPr/>
        <a:lstStyle/>
        <a:p>
          <a:endParaRPr lang="es-ES"/>
        </a:p>
      </dgm:t>
    </dgm:pt>
    <dgm:pt modelId="{5C518956-F2BF-499F-ACD1-F0A357D40934}" type="pres">
      <dgm:prSet presAssocID="{54B4405F-B61A-4724-98BA-FE53E9421753}" presName="descendantText" presStyleLbl="alignAccFollowNode1" presStyleIdx="1" presStyleCnt="8">
        <dgm:presLayoutVars>
          <dgm:bulletEnabled val="1"/>
        </dgm:presLayoutVars>
      </dgm:prSet>
      <dgm:spPr/>
      <dgm:t>
        <a:bodyPr/>
        <a:lstStyle/>
        <a:p>
          <a:endParaRPr lang="es-ES"/>
        </a:p>
      </dgm:t>
    </dgm:pt>
    <dgm:pt modelId="{D75C28FD-C2BC-45C0-A5FD-6792438E72DB}" type="pres">
      <dgm:prSet presAssocID="{34864E83-2EDF-4E2C-BA91-450DE56E80C6}" presName="sp" presStyleCnt="0"/>
      <dgm:spPr/>
    </dgm:pt>
    <dgm:pt modelId="{CE2C29E0-853D-4483-B815-B20BEE1A7CC0}" type="pres">
      <dgm:prSet presAssocID="{B0C2846A-F914-40E1-B611-463D28CD8E04}" presName="linNode" presStyleCnt="0"/>
      <dgm:spPr/>
    </dgm:pt>
    <dgm:pt modelId="{00003039-6888-409F-A941-BA18B489CC85}" type="pres">
      <dgm:prSet presAssocID="{B0C2846A-F914-40E1-B611-463D28CD8E04}" presName="parentText" presStyleLbl="node1" presStyleIdx="2" presStyleCnt="8">
        <dgm:presLayoutVars>
          <dgm:chMax val="1"/>
          <dgm:bulletEnabled val="1"/>
        </dgm:presLayoutVars>
      </dgm:prSet>
      <dgm:spPr/>
      <dgm:t>
        <a:bodyPr/>
        <a:lstStyle/>
        <a:p>
          <a:endParaRPr lang="es-ES"/>
        </a:p>
      </dgm:t>
    </dgm:pt>
    <dgm:pt modelId="{70E7F032-CA19-440D-979C-684D74870B4F}" type="pres">
      <dgm:prSet presAssocID="{B0C2846A-F914-40E1-B611-463D28CD8E04}" presName="descendantText" presStyleLbl="alignAccFollowNode1" presStyleIdx="2" presStyleCnt="8">
        <dgm:presLayoutVars>
          <dgm:bulletEnabled val="1"/>
        </dgm:presLayoutVars>
      </dgm:prSet>
      <dgm:spPr/>
      <dgm:t>
        <a:bodyPr/>
        <a:lstStyle/>
        <a:p>
          <a:endParaRPr lang="es-ES"/>
        </a:p>
      </dgm:t>
    </dgm:pt>
    <dgm:pt modelId="{366BEBE6-1F7D-436F-860F-E05B6ACD62BD}" type="pres">
      <dgm:prSet presAssocID="{6987AEC8-DD4A-4785-A1F4-3B3FA648E927}" presName="sp" presStyleCnt="0"/>
      <dgm:spPr/>
    </dgm:pt>
    <dgm:pt modelId="{1564DC35-05DE-4BA2-B9BF-54B4C0F7F277}" type="pres">
      <dgm:prSet presAssocID="{FFF5D322-0E5A-4EA6-949F-97335B0F0E95}" presName="linNode" presStyleCnt="0"/>
      <dgm:spPr/>
    </dgm:pt>
    <dgm:pt modelId="{EF91EAB4-8762-4097-8D34-71DC9143F956}" type="pres">
      <dgm:prSet presAssocID="{FFF5D322-0E5A-4EA6-949F-97335B0F0E95}" presName="parentText" presStyleLbl="node1" presStyleIdx="3" presStyleCnt="8" custScaleY="158490">
        <dgm:presLayoutVars>
          <dgm:chMax val="1"/>
          <dgm:bulletEnabled val="1"/>
        </dgm:presLayoutVars>
      </dgm:prSet>
      <dgm:spPr/>
      <dgm:t>
        <a:bodyPr/>
        <a:lstStyle/>
        <a:p>
          <a:endParaRPr lang="es-ES"/>
        </a:p>
      </dgm:t>
    </dgm:pt>
    <dgm:pt modelId="{1AD4A2BE-4055-40F7-BD4C-F3FF0F6091DE}" type="pres">
      <dgm:prSet presAssocID="{FFF5D322-0E5A-4EA6-949F-97335B0F0E95}" presName="descendantText" presStyleLbl="alignAccFollowNode1" presStyleIdx="3" presStyleCnt="8" custScaleY="206033">
        <dgm:presLayoutVars>
          <dgm:bulletEnabled val="1"/>
        </dgm:presLayoutVars>
      </dgm:prSet>
      <dgm:spPr/>
      <dgm:t>
        <a:bodyPr/>
        <a:lstStyle/>
        <a:p>
          <a:endParaRPr lang="es-ES"/>
        </a:p>
      </dgm:t>
    </dgm:pt>
    <dgm:pt modelId="{1FDBA918-AEEA-4239-99D9-364897A2F40F}" type="pres">
      <dgm:prSet presAssocID="{171BAC8A-DD73-4211-AD2D-BA152D8D4616}" presName="sp" presStyleCnt="0"/>
      <dgm:spPr/>
    </dgm:pt>
    <dgm:pt modelId="{29AD9460-8941-4C93-88E9-EE9B2169ECBE}" type="pres">
      <dgm:prSet presAssocID="{238CDD60-F45D-4171-93A8-B6560E08EE01}" presName="linNode" presStyleCnt="0"/>
      <dgm:spPr/>
    </dgm:pt>
    <dgm:pt modelId="{A6CEBE26-F4DC-46A6-ACB6-05AA6BC59832}" type="pres">
      <dgm:prSet presAssocID="{238CDD60-F45D-4171-93A8-B6560E08EE01}" presName="parentText" presStyleLbl="node1" presStyleIdx="4" presStyleCnt="8">
        <dgm:presLayoutVars>
          <dgm:chMax val="1"/>
          <dgm:bulletEnabled val="1"/>
        </dgm:presLayoutVars>
      </dgm:prSet>
      <dgm:spPr/>
      <dgm:t>
        <a:bodyPr/>
        <a:lstStyle/>
        <a:p>
          <a:endParaRPr lang="es-ES"/>
        </a:p>
      </dgm:t>
    </dgm:pt>
    <dgm:pt modelId="{CAC8060C-A6EB-4AC9-A17B-0B936AB7DD4B}" type="pres">
      <dgm:prSet presAssocID="{238CDD60-F45D-4171-93A8-B6560E08EE01}" presName="descendantText" presStyleLbl="alignAccFollowNode1" presStyleIdx="4" presStyleCnt="8">
        <dgm:presLayoutVars>
          <dgm:bulletEnabled val="1"/>
        </dgm:presLayoutVars>
      </dgm:prSet>
      <dgm:spPr/>
      <dgm:t>
        <a:bodyPr/>
        <a:lstStyle/>
        <a:p>
          <a:endParaRPr lang="es-ES"/>
        </a:p>
      </dgm:t>
    </dgm:pt>
    <dgm:pt modelId="{56F53F80-C0E6-42A2-84C8-2742E35CDBFD}" type="pres">
      <dgm:prSet presAssocID="{02B69898-B1D8-4615-97DB-C400177A8F2D}" presName="sp" presStyleCnt="0"/>
      <dgm:spPr/>
    </dgm:pt>
    <dgm:pt modelId="{AFEB1970-68C1-439B-A35A-6B0CF03E4BDC}" type="pres">
      <dgm:prSet presAssocID="{E50BFF38-6A32-469B-B462-07E69E9A8E0C}" presName="linNode" presStyleCnt="0"/>
      <dgm:spPr/>
    </dgm:pt>
    <dgm:pt modelId="{7D4AEE3D-2E81-4910-B0EA-9F0BE9A49968}" type="pres">
      <dgm:prSet presAssocID="{E50BFF38-6A32-469B-B462-07E69E9A8E0C}" presName="parentText" presStyleLbl="node1" presStyleIdx="5" presStyleCnt="8">
        <dgm:presLayoutVars>
          <dgm:chMax val="1"/>
          <dgm:bulletEnabled val="1"/>
        </dgm:presLayoutVars>
      </dgm:prSet>
      <dgm:spPr/>
      <dgm:t>
        <a:bodyPr/>
        <a:lstStyle/>
        <a:p>
          <a:endParaRPr lang="es-ES"/>
        </a:p>
      </dgm:t>
    </dgm:pt>
    <dgm:pt modelId="{C79DCD75-9620-4FA8-8065-B1E912045FFB}" type="pres">
      <dgm:prSet presAssocID="{E50BFF38-6A32-469B-B462-07E69E9A8E0C}" presName="descendantText" presStyleLbl="alignAccFollowNode1" presStyleIdx="5" presStyleCnt="8">
        <dgm:presLayoutVars>
          <dgm:bulletEnabled val="1"/>
        </dgm:presLayoutVars>
      </dgm:prSet>
      <dgm:spPr/>
      <dgm:t>
        <a:bodyPr/>
        <a:lstStyle/>
        <a:p>
          <a:endParaRPr lang="es-ES"/>
        </a:p>
      </dgm:t>
    </dgm:pt>
    <dgm:pt modelId="{C40A4ADE-8C32-4566-90F0-DAD76C77E23F}" type="pres">
      <dgm:prSet presAssocID="{99B1F070-48BC-4AD6-A872-617871F0400E}" presName="sp" presStyleCnt="0"/>
      <dgm:spPr/>
    </dgm:pt>
    <dgm:pt modelId="{491719DB-4884-494C-9B77-C23941EF573A}" type="pres">
      <dgm:prSet presAssocID="{9EB27BF9-1E59-4401-8E93-954B1520347B}" presName="linNode" presStyleCnt="0"/>
      <dgm:spPr/>
    </dgm:pt>
    <dgm:pt modelId="{FED3140D-72A4-478C-A3FA-4B4A97292738}" type="pres">
      <dgm:prSet presAssocID="{9EB27BF9-1E59-4401-8E93-954B1520347B}" presName="parentText" presStyleLbl="node1" presStyleIdx="6" presStyleCnt="8">
        <dgm:presLayoutVars>
          <dgm:chMax val="1"/>
          <dgm:bulletEnabled val="1"/>
        </dgm:presLayoutVars>
      </dgm:prSet>
      <dgm:spPr/>
      <dgm:t>
        <a:bodyPr/>
        <a:lstStyle/>
        <a:p>
          <a:endParaRPr lang="es-ES"/>
        </a:p>
      </dgm:t>
    </dgm:pt>
    <dgm:pt modelId="{E1E137D7-E5A4-4EF7-894D-59F772B90B60}" type="pres">
      <dgm:prSet presAssocID="{9EB27BF9-1E59-4401-8E93-954B1520347B}" presName="descendantText" presStyleLbl="alignAccFollowNode1" presStyleIdx="6" presStyleCnt="8">
        <dgm:presLayoutVars>
          <dgm:bulletEnabled val="1"/>
        </dgm:presLayoutVars>
      </dgm:prSet>
      <dgm:spPr/>
      <dgm:t>
        <a:bodyPr/>
        <a:lstStyle/>
        <a:p>
          <a:endParaRPr lang="es-ES"/>
        </a:p>
      </dgm:t>
    </dgm:pt>
    <dgm:pt modelId="{D4A51E6F-E528-4901-9309-2C92500C9B29}" type="pres">
      <dgm:prSet presAssocID="{B14972E2-5CA9-43A6-A3F6-1C47C635A110}" presName="sp" presStyleCnt="0"/>
      <dgm:spPr/>
    </dgm:pt>
    <dgm:pt modelId="{BC1D618B-5D18-4122-9F9D-D5A449C5885F}" type="pres">
      <dgm:prSet presAssocID="{01956EFE-2607-4AA4-9B44-9912C9599673}" presName="linNode" presStyleCnt="0"/>
      <dgm:spPr/>
    </dgm:pt>
    <dgm:pt modelId="{BC3CA92B-0D56-4D5D-86F3-27E92BFA0E2B}" type="pres">
      <dgm:prSet presAssocID="{01956EFE-2607-4AA4-9B44-9912C9599673}" presName="parentText" presStyleLbl="node1" presStyleIdx="7" presStyleCnt="8">
        <dgm:presLayoutVars>
          <dgm:chMax val="1"/>
          <dgm:bulletEnabled val="1"/>
        </dgm:presLayoutVars>
      </dgm:prSet>
      <dgm:spPr/>
      <dgm:t>
        <a:bodyPr/>
        <a:lstStyle/>
        <a:p>
          <a:endParaRPr lang="es-ES"/>
        </a:p>
      </dgm:t>
    </dgm:pt>
    <dgm:pt modelId="{872EB230-B8B0-419A-837F-82A2D0257A04}" type="pres">
      <dgm:prSet presAssocID="{01956EFE-2607-4AA4-9B44-9912C9599673}" presName="descendantText" presStyleLbl="alignAccFollowNode1" presStyleIdx="7" presStyleCnt="8">
        <dgm:presLayoutVars>
          <dgm:bulletEnabled val="1"/>
        </dgm:presLayoutVars>
      </dgm:prSet>
      <dgm:spPr/>
      <dgm:t>
        <a:bodyPr/>
        <a:lstStyle/>
        <a:p>
          <a:endParaRPr lang="es-ES"/>
        </a:p>
      </dgm:t>
    </dgm:pt>
  </dgm:ptLst>
  <dgm:cxnLst>
    <dgm:cxn modelId="{2511F6D6-E1CB-4E13-BF94-D75085347C5E}" srcId="{99B25069-8C5F-46F2-BE4D-E46C4C4CB504}" destId="{E50BFF38-6A32-469B-B462-07E69E9A8E0C}" srcOrd="5" destOrd="0" parTransId="{1E0A0519-7C94-41B3-809C-533CBC9F56D0}" sibTransId="{99B1F070-48BC-4AD6-A872-617871F0400E}"/>
    <dgm:cxn modelId="{96147F82-50E4-4F1C-A2F2-F2510C555CEF}" type="presOf" srcId="{B05D2DE2-4139-4B1C-8229-BCDDBA3BC615}" destId="{CAC8060C-A6EB-4AC9-A17B-0B936AB7DD4B}" srcOrd="0" destOrd="0" presId="urn:microsoft.com/office/officeart/2005/8/layout/vList5"/>
    <dgm:cxn modelId="{80F44FD5-F915-4E5F-BF53-CFC459B9E735}" srcId="{238CDD60-F45D-4171-93A8-B6560E08EE01}" destId="{B05D2DE2-4139-4B1C-8229-BCDDBA3BC615}" srcOrd="0" destOrd="0" parTransId="{A7637118-A534-4CB9-9549-723CA5A0E30A}" sibTransId="{486D5F8E-98D7-4863-8701-E3E6689AE89E}"/>
    <dgm:cxn modelId="{1025061A-55B4-4938-865A-DCA3A06A8345}" srcId="{9EB27BF9-1E59-4401-8E93-954B1520347B}" destId="{6BE0C1DC-E920-440E-9940-FCC516AC8D5E}" srcOrd="0" destOrd="0" parTransId="{E29A356C-C271-4E62-A7A1-6B67553F867A}" sibTransId="{19CBC758-6226-4AC5-8225-F4C4EC873107}"/>
    <dgm:cxn modelId="{5B6BB4EA-0B59-4B03-9F84-016AF0CD4C9F}" srcId="{99B25069-8C5F-46F2-BE4D-E46C4C4CB504}" destId="{FFF5D322-0E5A-4EA6-949F-97335B0F0E95}" srcOrd="3" destOrd="0" parTransId="{C1530637-FE26-4742-98DD-F757821AE43D}" sibTransId="{171BAC8A-DD73-4211-AD2D-BA152D8D4616}"/>
    <dgm:cxn modelId="{B18F8F7F-9A0A-4C20-B230-B64A98A5D6C6}" type="presOf" srcId="{7BDDCAFB-720B-4033-9B5A-6B79E32FEE45}" destId="{C79DCD75-9620-4FA8-8065-B1E912045FFB}" srcOrd="0" destOrd="0" presId="urn:microsoft.com/office/officeart/2005/8/layout/vList5"/>
    <dgm:cxn modelId="{E8615179-FBBC-4145-89C6-8D13665E3FC1}" srcId="{1D38EE95-70D5-4BB9-A773-E2ED39B264DF}" destId="{73D827CD-10E4-492E-9200-FB11E20AEB4F}" srcOrd="0" destOrd="0" parTransId="{CAE59C89-5D5B-46DC-B570-6B6BA8EFF238}" sibTransId="{CDD059BE-767E-4EDE-AEF7-74F517D437D5}"/>
    <dgm:cxn modelId="{BBB70F24-BC4C-4AE5-811C-F9BF354E8254}" srcId="{99B25069-8C5F-46F2-BE4D-E46C4C4CB504}" destId="{54B4405F-B61A-4724-98BA-FE53E9421753}" srcOrd="1" destOrd="0" parTransId="{4CCFAA43-EF6C-478C-B8C9-4AA90BF4F5E9}" sibTransId="{34864E83-2EDF-4E2C-BA91-450DE56E80C6}"/>
    <dgm:cxn modelId="{6A2860A6-A570-4148-9294-D8D4D4E18DDB}" type="presOf" srcId="{B0C2846A-F914-40E1-B611-463D28CD8E04}" destId="{00003039-6888-409F-A941-BA18B489CC85}" srcOrd="0" destOrd="0" presId="urn:microsoft.com/office/officeart/2005/8/layout/vList5"/>
    <dgm:cxn modelId="{5527206A-9615-435F-B023-4DCA2E462706}" type="presOf" srcId="{01956EFE-2607-4AA4-9B44-9912C9599673}" destId="{BC3CA92B-0D56-4D5D-86F3-27E92BFA0E2B}" srcOrd="0" destOrd="0" presId="urn:microsoft.com/office/officeart/2005/8/layout/vList5"/>
    <dgm:cxn modelId="{E29E4133-BE51-4F63-9B7A-86F79F5C370D}" type="presOf" srcId="{99B25069-8C5F-46F2-BE4D-E46C4C4CB504}" destId="{F7942BEE-D8E4-4D85-BCF9-AFE342A155DB}" srcOrd="0" destOrd="0" presId="urn:microsoft.com/office/officeart/2005/8/layout/vList5"/>
    <dgm:cxn modelId="{AD8228B1-6EF9-4488-8A4F-4856D111E74C}" type="presOf" srcId="{FFF5D322-0E5A-4EA6-949F-97335B0F0E95}" destId="{EF91EAB4-8762-4097-8D34-71DC9143F956}" srcOrd="0" destOrd="0" presId="urn:microsoft.com/office/officeart/2005/8/layout/vList5"/>
    <dgm:cxn modelId="{279DEBB5-87EE-479F-A420-10B6960061D7}" srcId="{54B4405F-B61A-4724-98BA-FE53E9421753}" destId="{1D7D51B7-D5DE-4A9D-B466-EB9F47FC17C2}" srcOrd="0" destOrd="0" parTransId="{79075BEC-8779-46B7-BCF0-54F71FF83A67}" sibTransId="{325AC785-16AD-47E9-9856-5A8059FB5609}"/>
    <dgm:cxn modelId="{A9A82B14-13C3-4333-96AF-140BDBCEFE29}" type="presOf" srcId="{6BE0C1DC-E920-440E-9940-FCC516AC8D5E}" destId="{E1E137D7-E5A4-4EF7-894D-59F772B90B60}" srcOrd="0" destOrd="0" presId="urn:microsoft.com/office/officeart/2005/8/layout/vList5"/>
    <dgm:cxn modelId="{B5C2635C-D5C7-4E5A-8A0C-C836F730B43C}" type="presOf" srcId="{F7626867-C7B8-49A9-97FE-C15398AF2297}" destId="{1AD4A2BE-4055-40F7-BD4C-F3FF0F6091DE}" srcOrd="0" destOrd="0" presId="urn:microsoft.com/office/officeart/2005/8/layout/vList5"/>
    <dgm:cxn modelId="{B6A15262-A70D-43B8-BDE9-1111A47E3A3D}" type="presOf" srcId="{9EB27BF9-1E59-4401-8E93-954B1520347B}" destId="{FED3140D-72A4-478C-A3FA-4B4A97292738}" srcOrd="0" destOrd="0" presId="urn:microsoft.com/office/officeart/2005/8/layout/vList5"/>
    <dgm:cxn modelId="{9EC6DD77-92B7-42FB-ABE1-7AD240A0AAC6}" srcId="{99B25069-8C5F-46F2-BE4D-E46C4C4CB504}" destId="{238CDD60-F45D-4171-93A8-B6560E08EE01}" srcOrd="4" destOrd="0" parTransId="{2E7C23B3-1124-4E9D-9186-6D7830EE8DB3}" sibTransId="{02B69898-B1D8-4615-97DB-C400177A8F2D}"/>
    <dgm:cxn modelId="{8AD816CB-89F3-4257-97D1-CE07AE3947DB}" srcId="{FFF5D322-0E5A-4EA6-949F-97335B0F0E95}" destId="{F7626867-C7B8-49A9-97FE-C15398AF2297}" srcOrd="0" destOrd="0" parTransId="{D1C945B7-0C56-4561-BA25-6027239FCDD9}" sibTransId="{787C83B4-E79C-4BCB-8937-8414B06DFA41}"/>
    <dgm:cxn modelId="{873F78D3-51C0-4D3C-8171-F966BAB907E7}" type="presOf" srcId="{1D38EE95-70D5-4BB9-A773-E2ED39B264DF}" destId="{C0B3F729-51EB-4D8B-B37E-B07BEE007432}" srcOrd="0" destOrd="0" presId="urn:microsoft.com/office/officeart/2005/8/layout/vList5"/>
    <dgm:cxn modelId="{40FBCFF3-F252-4A58-AABD-F2DB69F5FB26}" srcId="{B0C2846A-F914-40E1-B611-463D28CD8E04}" destId="{A7FA4B4A-D936-45C2-A779-077CE4C2C0D3}" srcOrd="0" destOrd="0" parTransId="{BB43F390-4271-43AD-811A-F756A893BE51}" sibTransId="{A6D3F7E5-B8C8-46FF-B017-8DB96456361F}"/>
    <dgm:cxn modelId="{79158D06-DF38-4289-9A4A-CC2ABD4A677D}" srcId="{99B25069-8C5F-46F2-BE4D-E46C4C4CB504}" destId="{9EB27BF9-1E59-4401-8E93-954B1520347B}" srcOrd="6" destOrd="0" parTransId="{16B465BA-1527-4B26-A330-D527D3AC100F}" sibTransId="{B14972E2-5CA9-43A6-A3F6-1C47C635A110}"/>
    <dgm:cxn modelId="{715AC36D-9325-4398-B682-16409DF51120}" srcId="{E50BFF38-6A32-469B-B462-07E69E9A8E0C}" destId="{7BDDCAFB-720B-4033-9B5A-6B79E32FEE45}" srcOrd="0" destOrd="0" parTransId="{5D71ECD3-FF18-42D8-A046-52605F6029B9}" sibTransId="{F0694D0A-0913-4E4E-B6F3-95C673052C03}"/>
    <dgm:cxn modelId="{EF590FCE-504F-4B1E-A8F7-3E3A784806D5}" type="presOf" srcId="{A7FA4B4A-D936-45C2-A779-077CE4C2C0D3}" destId="{70E7F032-CA19-440D-979C-684D74870B4F}" srcOrd="0" destOrd="0" presId="urn:microsoft.com/office/officeart/2005/8/layout/vList5"/>
    <dgm:cxn modelId="{9830FB41-831D-4399-9CDD-91EFE3170139}" type="presOf" srcId="{71B2BD90-0716-4422-BF06-CCA570352765}" destId="{872EB230-B8B0-419A-837F-82A2D0257A04}" srcOrd="0" destOrd="0" presId="urn:microsoft.com/office/officeart/2005/8/layout/vList5"/>
    <dgm:cxn modelId="{B8ADE6BA-A42E-4617-83F6-36B992A6D0BB}" type="presOf" srcId="{73D827CD-10E4-492E-9200-FB11E20AEB4F}" destId="{788BAB97-F9E5-47A5-9B3A-C6AB1D48A61D}" srcOrd="0" destOrd="0" presId="urn:microsoft.com/office/officeart/2005/8/layout/vList5"/>
    <dgm:cxn modelId="{913C7238-4B8F-430A-8CF7-E2A2DD96D889}" type="presOf" srcId="{1D7D51B7-D5DE-4A9D-B466-EB9F47FC17C2}" destId="{5C518956-F2BF-499F-ACD1-F0A357D40934}" srcOrd="0" destOrd="0" presId="urn:microsoft.com/office/officeart/2005/8/layout/vList5"/>
    <dgm:cxn modelId="{C40AB46C-73AC-4E37-8F0D-92DEE9945D64}" type="presOf" srcId="{54B4405F-B61A-4724-98BA-FE53E9421753}" destId="{E62290A7-3830-4DB7-967F-B8D682A51C6D}" srcOrd="0" destOrd="0" presId="urn:microsoft.com/office/officeart/2005/8/layout/vList5"/>
    <dgm:cxn modelId="{774423CF-73D4-453D-BCB4-3442E4B46558}" srcId="{01956EFE-2607-4AA4-9B44-9912C9599673}" destId="{71B2BD90-0716-4422-BF06-CCA570352765}" srcOrd="0" destOrd="0" parTransId="{9CEEE866-BF8B-43F7-8C55-D4BD7DF3FC0E}" sibTransId="{266D1F1A-3EB0-47B8-A38D-5AE6A2B8A7D4}"/>
    <dgm:cxn modelId="{04621B0A-1BA7-4CDB-A831-B02ADEFF5E2D}" type="presOf" srcId="{E50BFF38-6A32-469B-B462-07E69E9A8E0C}" destId="{7D4AEE3D-2E81-4910-B0EA-9F0BE9A49968}" srcOrd="0" destOrd="0" presId="urn:microsoft.com/office/officeart/2005/8/layout/vList5"/>
    <dgm:cxn modelId="{91A63EEF-8936-4025-9326-3F8EA3E815B9}" srcId="{99B25069-8C5F-46F2-BE4D-E46C4C4CB504}" destId="{01956EFE-2607-4AA4-9B44-9912C9599673}" srcOrd="7" destOrd="0" parTransId="{A1DD4506-8F34-4D83-B804-7AFF2DC0202F}" sibTransId="{7209B279-5881-4D77-83F9-AACD3D397068}"/>
    <dgm:cxn modelId="{B9C2EEE4-EB1D-4453-AECC-0C265791B454}" srcId="{99B25069-8C5F-46F2-BE4D-E46C4C4CB504}" destId="{1D38EE95-70D5-4BB9-A773-E2ED39B264DF}" srcOrd="0" destOrd="0" parTransId="{AF14702F-76CA-4917-9451-194794EA884F}" sibTransId="{60C3AA8F-DF98-4B71-958B-864F56C731B6}"/>
    <dgm:cxn modelId="{62F4FF4C-59B4-4F81-BA0A-7FCA1CE21569}" srcId="{99B25069-8C5F-46F2-BE4D-E46C4C4CB504}" destId="{B0C2846A-F914-40E1-B611-463D28CD8E04}" srcOrd="2" destOrd="0" parTransId="{633D886E-9D65-49DF-8DF1-C7BA4384114D}" sibTransId="{6987AEC8-DD4A-4785-A1F4-3B3FA648E927}"/>
    <dgm:cxn modelId="{459B066F-A99E-4B18-838E-DA7BA871C5D4}" type="presOf" srcId="{238CDD60-F45D-4171-93A8-B6560E08EE01}" destId="{A6CEBE26-F4DC-46A6-ACB6-05AA6BC59832}" srcOrd="0" destOrd="0" presId="urn:microsoft.com/office/officeart/2005/8/layout/vList5"/>
    <dgm:cxn modelId="{C9AC55F9-ADD0-4728-8770-291F8E0819D3}" type="presParOf" srcId="{F7942BEE-D8E4-4D85-BCF9-AFE342A155DB}" destId="{A23621DA-5198-4D10-8F5F-1EB099BD5621}" srcOrd="0" destOrd="0" presId="urn:microsoft.com/office/officeart/2005/8/layout/vList5"/>
    <dgm:cxn modelId="{08DC53B1-745C-4538-92F1-4BBAECEC8C17}" type="presParOf" srcId="{A23621DA-5198-4D10-8F5F-1EB099BD5621}" destId="{C0B3F729-51EB-4D8B-B37E-B07BEE007432}" srcOrd="0" destOrd="0" presId="urn:microsoft.com/office/officeart/2005/8/layout/vList5"/>
    <dgm:cxn modelId="{EB0F41FB-8881-4CBA-A780-F25C0369F363}" type="presParOf" srcId="{A23621DA-5198-4D10-8F5F-1EB099BD5621}" destId="{788BAB97-F9E5-47A5-9B3A-C6AB1D48A61D}" srcOrd="1" destOrd="0" presId="urn:microsoft.com/office/officeart/2005/8/layout/vList5"/>
    <dgm:cxn modelId="{ECED409A-B42D-4066-A908-FB512E282F3F}" type="presParOf" srcId="{F7942BEE-D8E4-4D85-BCF9-AFE342A155DB}" destId="{E792CBFE-FF0E-4169-BC45-8E17BAC37A83}" srcOrd="1" destOrd="0" presId="urn:microsoft.com/office/officeart/2005/8/layout/vList5"/>
    <dgm:cxn modelId="{D7AE7006-FE25-4CC7-965E-08D5BF451332}" type="presParOf" srcId="{F7942BEE-D8E4-4D85-BCF9-AFE342A155DB}" destId="{6F6913E7-0C3C-49FE-8E93-840D5C183B98}" srcOrd="2" destOrd="0" presId="urn:microsoft.com/office/officeart/2005/8/layout/vList5"/>
    <dgm:cxn modelId="{3626ADFC-CE81-4594-9404-112F5810852B}" type="presParOf" srcId="{6F6913E7-0C3C-49FE-8E93-840D5C183B98}" destId="{E62290A7-3830-4DB7-967F-B8D682A51C6D}" srcOrd="0" destOrd="0" presId="urn:microsoft.com/office/officeart/2005/8/layout/vList5"/>
    <dgm:cxn modelId="{BF520E00-A405-4D24-B01B-C32CC624DB1A}" type="presParOf" srcId="{6F6913E7-0C3C-49FE-8E93-840D5C183B98}" destId="{5C518956-F2BF-499F-ACD1-F0A357D40934}" srcOrd="1" destOrd="0" presId="urn:microsoft.com/office/officeart/2005/8/layout/vList5"/>
    <dgm:cxn modelId="{C0EA2247-D4CD-4B60-A9FA-761E63B727AD}" type="presParOf" srcId="{F7942BEE-D8E4-4D85-BCF9-AFE342A155DB}" destId="{D75C28FD-C2BC-45C0-A5FD-6792438E72DB}" srcOrd="3" destOrd="0" presId="urn:microsoft.com/office/officeart/2005/8/layout/vList5"/>
    <dgm:cxn modelId="{D10BEB27-7DAB-4669-84FF-8CA88EDCA248}" type="presParOf" srcId="{F7942BEE-D8E4-4D85-BCF9-AFE342A155DB}" destId="{CE2C29E0-853D-4483-B815-B20BEE1A7CC0}" srcOrd="4" destOrd="0" presId="urn:microsoft.com/office/officeart/2005/8/layout/vList5"/>
    <dgm:cxn modelId="{AF1B397A-3C7E-4AF3-A18E-168EB7F41A51}" type="presParOf" srcId="{CE2C29E0-853D-4483-B815-B20BEE1A7CC0}" destId="{00003039-6888-409F-A941-BA18B489CC85}" srcOrd="0" destOrd="0" presId="urn:microsoft.com/office/officeart/2005/8/layout/vList5"/>
    <dgm:cxn modelId="{D28A7C7A-F1DB-41CA-971D-9BD7DA957104}" type="presParOf" srcId="{CE2C29E0-853D-4483-B815-B20BEE1A7CC0}" destId="{70E7F032-CA19-440D-979C-684D74870B4F}" srcOrd="1" destOrd="0" presId="urn:microsoft.com/office/officeart/2005/8/layout/vList5"/>
    <dgm:cxn modelId="{90EB8828-3109-4BFA-9854-2D59A8F7C0AB}" type="presParOf" srcId="{F7942BEE-D8E4-4D85-BCF9-AFE342A155DB}" destId="{366BEBE6-1F7D-436F-860F-E05B6ACD62BD}" srcOrd="5" destOrd="0" presId="urn:microsoft.com/office/officeart/2005/8/layout/vList5"/>
    <dgm:cxn modelId="{A7E09AAF-680D-4375-A51D-AF1A8EAABF55}" type="presParOf" srcId="{F7942BEE-D8E4-4D85-BCF9-AFE342A155DB}" destId="{1564DC35-05DE-4BA2-B9BF-54B4C0F7F277}" srcOrd="6" destOrd="0" presId="urn:microsoft.com/office/officeart/2005/8/layout/vList5"/>
    <dgm:cxn modelId="{71EE6C27-D270-47F6-B5FE-542EFE4BDC9F}" type="presParOf" srcId="{1564DC35-05DE-4BA2-B9BF-54B4C0F7F277}" destId="{EF91EAB4-8762-4097-8D34-71DC9143F956}" srcOrd="0" destOrd="0" presId="urn:microsoft.com/office/officeart/2005/8/layout/vList5"/>
    <dgm:cxn modelId="{053A94A3-4B16-4FBD-9316-65BBF18FD7DA}" type="presParOf" srcId="{1564DC35-05DE-4BA2-B9BF-54B4C0F7F277}" destId="{1AD4A2BE-4055-40F7-BD4C-F3FF0F6091DE}" srcOrd="1" destOrd="0" presId="urn:microsoft.com/office/officeart/2005/8/layout/vList5"/>
    <dgm:cxn modelId="{B2EDBBD7-2BE2-4565-BBC4-EEA98978B6A6}" type="presParOf" srcId="{F7942BEE-D8E4-4D85-BCF9-AFE342A155DB}" destId="{1FDBA918-AEEA-4239-99D9-364897A2F40F}" srcOrd="7" destOrd="0" presId="urn:microsoft.com/office/officeart/2005/8/layout/vList5"/>
    <dgm:cxn modelId="{C1BCC1A5-1922-4172-983D-ABBD2B72999A}" type="presParOf" srcId="{F7942BEE-D8E4-4D85-BCF9-AFE342A155DB}" destId="{29AD9460-8941-4C93-88E9-EE9B2169ECBE}" srcOrd="8" destOrd="0" presId="urn:microsoft.com/office/officeart/2005/8/layout/vList5"/>
    <dgm:cxn modelId="{6CB829A1-A0D2-4FA4-A59C-6126B31843BD}" type="presParOf" srcId="{29AD9460-8941-4C93-88E9-EE9B2169ECBE}" destId="{A6CEBE26-F4DC-46A6-ACB6-05AA6BC59832}" srcOrd="0" destOrd="0" presId="urn:microsoft.com/office/officeart/2005/8/layout/vList5"/>
    <dgm:cxn modelId="{0F943D1D-FACC-403B-AB3E-05B61EBA45ED}" type="presParOf" srcId="{29AD9460-8941-4C93-88E9-EE9B2169ECBE}" destId="{CAC8060C-A6EB-4AC9-A17B-0B936AB7DD4B}" srcOrd="1" destOrd="0" presId="urn:microsoft.com/office/officeart/2005/8/layout/vList5"/>
    <dgm:cxn modelId="{1C006B84-E232-47C4-85BE-1306D1AC8293}" type="presParOf" srcId="{F7942BEE-D8E4-4D85-BCF9-AFE342A155DB}" destId="{56F53F80-C0E6-42A2-84C8-2742E35CDBFD}" srcOrd="9" destOrd="0" presId="urn:microsoft.com/office/officeart/2005/8/layout/vList5"/>
    <dgm:cxn modelId="{4658F643-8905-44BA-8E6D-FDFF8C8EAF8F}" type="presParOf" srcId="{F7942BEE-D8E4-4D85-BCF9-AFE342A155DB}" destId="{AFEB1970-68C1-439B-A35A-6B0CF03E4BDC}" srcOrd="10" destOrd="0" presId="urn:microsoft.com/office/officeart/2005/8/layout/vList5"/>
    <dgm:cxn modelId="{C77E5FDE-DF4C-46A3-8E39-76EADEDA6766}" type="presParOf" srcId="{AFEB1970-68C1-439B-A35A-6B0CF03E4BDC}" destId="{7D4AEE3D-2E81-4910-B0EA-9F0BE9A49968}" srcOrd="0" destOrd="0" presId="urn:microsoft.com/office/officeart/2005/8/layout/vList5"/>
    <dgm:cxn modelId="{EDF3F8A9-E925-40F1-942E-6DDE8281584C}" type="presParOf" srcId="{AFEB1970-68C1-439B-A35A-6B0CF03E4BDC}" destId="{C79DCD75-9620-4FA8-8065-B1E912045FFB}" srcOrd="1" destOrd="0" presId="urn:microsoft.com/office/officeart/2005/8/layout/vList5"/>
    <dgm:cxn modelId="{E0BC7C03-EC6C-4996-ACA9-C2E7D9A62189}" type="presParOf" srcId="{F7942BEE-D8E4-4D85-BCF9-AFE342A155DB}" destId="{C40A4ADE-8C32-4566-90F0-DAD76C77E23F}" srcOrd="11" destOrd="0" presId="urn:microsoft.com/office/officeart/2005/8/layout/vList5"/>
    <dgm:cxn modelId="{12BBE292-11B6-4925-A415-D5E45885A889}" type="presParOf" srcId="{F7942BEE-D8E4-4D85-BCF9-AFE342A155DB}" destId="{491719DB-4884-494C-9B77-C23941EF573A}" srcOrd="12" destOrd="0" presId="urn:microsoft.com/office/officeart/2005/8/layout/vList5"/>
    <dgm:cxn modelId="{F664914E-B458-47D0-9D5B-7CA50926B357}" type="presParOf" srcId="{491719DB-4884-494C-9B77-C23941EF573A}" destId="{FED3140D-72A4-478C-A3FA-4B4A97292738}" srcOrd="0" destOrd="0" presId="urn:microsoft.com/office/officeart/2005/8/layout/vList5"/>
    <dgm:cxn modelId="{0FCFEE90-FE99-4E5F-B27E-2079BCE8CD10}" type="presParOf" srcId="{491719DB-4884-494C-9B77-C23941EF573A}" destId="{E1E137D7-E5A4-4EF7-894D-59F772B90B60}" srcOrd="1" destOrd="0" presId="urn:microsoft.com/office/officeart/2005/8/layout/vList5"/>
    <dgm:cxn modelId="{7FC56368-FC5D-44DD-B958-4B9A400E11A4}" type="presParOf" srcId="{F7942BEE-D8E4-4D85-BCF9-AFE342A155DB}" destId="{D4A51E6F-E528-4901-9309-2C92500C9B29}" srcOrd="13" destOrd="0" presId="urn:microsoft.com/office/officeart/2005/8/layout/vList5"/>
    <dgm:cxn modelId="{50894225-8507-4A5C-BAA0-B5FCC36842DE}" type="presParOf" srcId="{F7942BEE-D8E4-4D85-BCF9-AFE342A155DB}" destId="{BC1D618B-5D18-4122-9F9D-D5A449C5885F}" srcOrd="14" destOrd="0" presId="urn:microsoft.com/office/officeart/2005/8/layout/vList5"/>
    <dgm:cxn modelId="{A036F1C9-DA0B-4905-87A6-DB05740F1D99}" type="presParOf" srcId="{BC1D618B-5D18-4122-9F9D-D5A449C5885F}" destId="{BC3CA92B-0D56-4D5D-86F3-27E92BFA0E2B}" srcOrd="0" destOrd="0" presId="urn:microsoft.com/office/officeart/2005/8/layout/vList5"/>
    <dgm:cxn modelId="{A6C4C283-FCD6-4A24-ACCA-3F0D97284FF5}" type="presParOf" srcId="{BC1D618B-5D18-4122-9F9D-D5A449C5885F}" destId="{872EB230-B8B0-419A-837F-82A2D0257A04}"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4DFDEC-6E18-41DC-BFBD-EA38C235A911}"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s-ES"/>
        </a:p>
      </dgm:t>
    </dgm:pt>
    <dgm:pt modelId="{DE3E11C4-E3AD-4A4E-A422-F9711E0B2662}">
      <dgm:prSet custT="1"/>
      <dgm:spPr/>
      <dgm:t>
        <a:bodyPr/>
        <a:lstStyle/>
        <a:p>
          <a:pPr rtl="0"/>
          <a:r>
            <a:rPr lang="es-ES" sz="1100" dirty="0" smtClean="0"/>
            <a:t>La participación de los agentes sociales implicados en la prevención (representantes de la dirección y de los trabajadores) es de </a:t>
          </a:r>
          <a:r>
            <a:rPr lang="es-ES" sz="1100" b="1" dirty="0" smtClean="0"/>
            <a:t>especial importancia en el uso del Método ERGOPAR</a:t>
          </a:r>
          <a:r>
            <a:rPr lang="es-ES" sz="1100" dirty="0" smtClean="0"/>
            <a:t>. </a:t>
          </a:r>
          <a:endParaRPr lang="es-ES" sz="1100" dirty="0"/>
        </a:p>
      </dgm:t>
    </dgm:pt>
    <dgm:pt modelId="{37F58A8B-9DE4-48B7-B104-4FBEA11C2611}" type="parTrans" cxnId="{5C687D70-D171-4EE9-BB3A-B8E4C17D3626}">
      <dgm:prSet/>
      <dgm:spPr/>
      <dgm:t>
        <a:bodyPr/>
        <a:lstStyle/>
        <a:p>
          <a:endParaRPr lang="es-ES" sz="4000"/>
        </a:p>
      </dgm:t>
    </dgm:pt>
    <dgm:pt modelId="{CD4FD9DF-1FE3-4C4D-8496-B3939C1FCB5A}" type="sibTrans" cxnId="{5C687D70-D171-4EE9-BB3A-B8E4C17D3626}">
      <dgm:prSet/>
      <dgm:spPr/>
      <dgm:t>
        <a:bodyPr/>
        <a:lstStyle/>
        <a:p>
          <a:endParaRPr lang="es-ES" sz="4000"/>
        </a:p>
      </dgm:t>
    </dgm:pt>
    <dgm:pt modelId="{91BBE5E1-D08C-4418-A069-A00A53286794}">
      <dgm:prSet custT="1"/>
      <dgm:spPr/>
      <dgm:t>
        <a:bodyPr/>
        <a:lstStyle/>
        <a:p>
          <a:pPr rtl="0"/>
          <a:r>
            <a:rPr lang="es-ES" sz="1100" dirty="0" smtClean="0"/>
            <a:t>Un proceso participativo requiere </a:t>
          </a:r>
          <a:r>
            <a:rPr lang="es-ES" sz="1100" b="1" dirty="0" smtClean="0"/>
            <a:t>garantías mínimas </a:t>
          </a:r>
          <a:r>
            <a:rPr lang="es-ES" sz="1100" dirty="0" smtClean="0"/>
            <a:t>para que dicha participación pueda desarrollarse efectivamente. </a:t>
          </a:r>
          <a:endParaRPr lang="es-ES" sz="1100" dirty="0"/>
        </a:p>
      </dgm:t>
    </dgm:pt>
    <dgm:pt modelId="{6EDB164C-6EA6-4168-8890-25E2FCC61DE5}" type="parTrans" cxnId="{4AC5B06A-D351-4325-8777-E539F2B32392}">
      <dgm:prSet/>
      <dgm:spPr/>
      <dgm:t>
        <a:bodyPr/>
        <a:lstStyle/>
        <a:p>
          <a:endParaRPr lang="es-ES" sz="4000"/>
        </a:p>
      </dgm:t>
    </dgm:pt>
    <dgm:pt modelId="{D5E8E2F2-2EAD-4DFB-9C2B-FA0C397D0B77}" type="sibTrans" cxnId="{4AC5B06A-D351-4325-8777-E539F2B32392}">
      <dgm:prSet/>
      <dgm:spPr/>
      <dgm:t>
        <a:bodyPr/>
        <a:lstStyle/>
        <a:p>
          <a:endParaRPr lang="es-ES" sz="4000"/>
        </a:p>
      </dgm:t>
    </dgm:pt>
    <dgm:pt modelId="{7E2D1622-4B46-4BEA-A5AA-B640DBADEA76}">
      <dgm:prSet custT="1"/>
      <dgm:spPr/>
      <dgm:t>
        <a:bodyPr/>
        <a:lstStyle/>
        <a:p>
          <a:pPr rtl="0"/>
          <a:r>
            <a:rPr lang="es-ES" sz="1100" dirty="0" smtClean="0"/>
            <a:t>La participación de representantes legales de los trabajadores en la aplicación del método, se conforma como un </a:t>
          </a:r>
          <a:r>
            <a:rPr lang="es-ES" sz="1100" b="1" dirty="0" smtClean="0"/>
            <a:t>requisito de operatividad y condición de éxito de la experiencia participativa</a:t>
          </a:r>
          <a:r>
            <a:rPr lang="es-ES" sz="1100" dirty="0" smtClean="0"/>
            <a:t>. </a:t>
          </a:r>
          <a:endParaRPr lang="es-ES" sz="1100" dirty="0"/>
        </a:p>
      </dgm:t>
    </dgm:pt>
    <dgm:pt modelId="{363DFEAB-9E1B-4D13-BD68-FD0BF026BF5A}" type="parTrans" cxnId="{301DF1C0-0C22-4507-B1D0-F6CBD53E021F}">
      <dgm:prSet/>
      <dgm:spPr/>
      <dgm:t>
        <a:bodyPr/>
        <a:lstStyle/>
        <a:p>
          <a:endParaRPr lang="es-ES" sz="4000"/>
        </a:p>
      </dgm:t>
    </dgm:pt>
    <dgm:pt modelId="{3973CA09-442C-44DB-B246-060BC6A640DD}" type="sibTrans" cxnId="{301DF1C0-0C22-4507-B1D0-F6CBD53E021F}">
      <dgm:prSet/>
      <dgm:spPr/>
      <dgm:t>
        <a:bodyPr/>
        <a:lstStyle/>
        <a:p>
          <a:endParaRPr lang="es-ES" sz="4000"/>
        </a:p>
      </dgm:t>
    </dgm:pt>
    <dgm:pt modelId="{E2746261-B25A-4A16-A4EB-A879E1E6EE1B}" type="pres">
      <dgm:prSet presAssocID="{804DFDEC-6E18-41DC-BFBD-EA38C235A911}" presName="linear" presStyleCnt="0">
        <dgm:presLayoutVars>
          <dgm:dir/>
          <dgm:animLvl val="lvl"/>
          <dgm:resizeHandles val="exact"/>
        </dgm:presLayoutVars>
      </dgm:prSet>
      <dgm:spPr/>
      <dgm:t>
        <a:bodyPr/>
        <a:lstStyle/>
        <a:p>
          <a:endParaRPr lang="es-ES"/>
        </a:p>
      </dgm:t>
    </dgm:pt>
    <dgm:pt modelId="{068BB0CE-A321-4864-A2BA-2E846B0FCC0D}" type="pres">
      <dgm:prSet presAssocID="{DE3E11C4-E3AD-4A4E-A422-F9711E0B2662}" presName="parentLin" presStyleCnt="0"/>
      <dgm:spPr/>
    </dgm:pt>
    <dgm:pt modelId="{CD048E97-9A3B-4FB5-9C9E-9538C3AF1711}" type="pres">
      <dgm:prSet presAssocID="{DE3E11C4-E3AD-4A4E-A422-F9711E0B2662}" presName="parentLeftMargin" presStyleLbl="node1" presStyleIdx="0" presStyleCnt="3"/>
      <dgm:spPr/>
      <dgm:t>
        <a:bodyPr/>
        <a:lstStyle/>
        <a:p>
          <a:endParaRPr lang="es-ES"/>
        </a:p>
      </dgm:t>
    </dgm:pt>
    <dgm:pt modelId="{E9C647AF-C381-43B2-A628-C94B24EDE07B}" type="pres">
      <dgm:prSet presAssocID="{DE3E11C4-E3AD-4A4E-A422-F9711E0B2662}" presName="parentText" presStyleLbl="node1" presStyleIdx="0" presStyleCnt="3">
        <dgm:presLayoutVars>
          <dgm:chMax val="0"/>
          <dgm:bulletEnabled val="1"/>
        </dgm:presLayoutVars>
      </dgm:prSet>
      <dgm:spPr/>
      <dgm:t>
        <a:bodyPr/>
        <a:lstStyle/>
        <a:p>
          <a:endParaRPr lang="es-ES"/>
        </a:p>
      </dgm:t>
    </dgm:pt>
    <dgm:pt modelId="{A2BF6536-D61C-449B-812F-B00DF34FF275}" type="pres">
      <dgm:prSet presAssocID="{DE3E11C4-E3AD-4A4E-A422-F9711E0B2662}" presName="negativeSpace" presStyleCnt="0"/>
      <dgm:spPr/>
    </dgm:pt>
    <dgm:pt modelId="{ABF521B5-98FF-49EA-AEF4-CF3D1502C5DD}" type="pres">
      <dgm:prSet presAssocID="{DE3E11C4-E3AD-4A4E-A422-F9711E0B2662}" presName="childText" presStyleLbl="conFgAcc1" presStyleIdx="0" presStyleCnt="3">
        <dgm:presLayoutVars>
          <dgm:bulletEnabled val="1"/>
        </dgm:presLayoutVars>
      </dgm:prSet>
      <dgm:spPr/>
    </dgm:pt>
    <dgm:pt modelId="{3755ACAC-7EA0-45E7-BC3F-060AF924AB3C}" type="pres">
      <dgm:prSet presAssocID="{CD4FD9DF-1FE3-4C4D-8496-B3939C1FCB5A}" presName="spaceBetweenRectangles" presStyleCnt="0"/>
      <dgm:spPr/>
    </dgm:pt>
    <dgm:pt modelId="{414FF3EF-700E-419B-9AC3-AF2B0245DE17}" type="pres">
      <dgm:prSet presAssocID="{91BBE5E1-D08C-4418-A069-A00A53286794}" presName="parentLin" presStyleCnt="0"/>
      <dgm:spPr/>
    </dgm:pt>
    <dgm:pt modelId="{F37000EA-9326-4A39-8407-8C7D25B4CBF5}" type="pres">
      <dgm:prSet presAssocID="{91BBE5E1-D08C-4418-A069-A00A53286794}" presName="parentLeftMargin" presStyleLbl="node1" presStyleIdx="0" presStyleCnt="3"/>
      <dgm:spPr/>
      <dgm:t>
        <a:bodyPr/>
        <a:lstStyle/>
        <a:p>
          <a:endParaRPr lang="es-ES"/>
        </a:p>
      </dgm:t>
    </dgm:pt>
    <dgm:pt modelId="{3CA6FFAC-4590-4984-847A-562D7EFC84FA}" type="pres">
      <dgm:prSet presAssocID="{91BBE5E1-D08C-4418-A069-A00A53286794}" presName="parentText" presStyleLbl="node1" presStyleIdx="1" presStyleCnt="3">
        <dgm:presLayoutVars>
          <dgm:chMax val="0"/>
          <dgm:bulletEnabled val="1"/>
        </dgm:presLayoutVars>
      </dgm:prSet>
      <dgm:spPr/>
      <dgm:t>
        <a:bodyPr/>
        <a:lstStyle/>
        <a:p>
          <a:endParaRPr lang="es-ES"/>
        </a:p>
      </dgm:t>
    </dgm:pt>
    <dgm:pt modelId="{3809BF4A-040E-4851-9692-EA7DC1D67B45}" type="pres">
      <dgm:prSet presAssocID="{91BBE5E1-D08C-4418-A069-A00A53286794}" presName="negativeSpace" presStyleCnt="0"/>
      <dgm:spPr/>
    </dgm:pt>
    <dgm:pt modelId="{D038014A-E16A-4B42-8E81-0F8CB7038F20}" type="pres">
      <dgm:prSet presAssocID="{91BBE5E1-D08C-4418-A069-A00A53286794}" presName="childText" presStyleLbl="conFgAcc1" presStyleIdx="1" presStyleCnt="3">
        <dgm:presLayoutVars>
          <dgm:bulletEnabled val="1"/>
        </dgm:presLayoutVars>
      </dgm:prSet>
      <dgm:spPr/>
    </dgm:pt>
    <dgm:pt modelId="{001C1A5A-34FE-4773-A189-6E1D8740744A}" type="pres">
      <dgm:prSet presAssocID="{D5E8E2F2-2EAD-4DFB-9C2B-FA0C397D0B77}" presName="spaceBetweenRectangles" presStyleCnt="0"/>
      <dgm:spPr/>
    </dgm:pt>
    <dgm:pt modelId="{00EA7E3A-23BD-45B4-96E4-05C814C0AA7D}" type="pres">
      <dgm:prSet presAssocID="{7E2D1622-4B46-4BEA-A5AA-B640DBADEA76}" presName="parentLin" presStyleCnt="0"/>
      <dgm:spPr/>
    </dgm:pt>
    <dgm:pt modelId="{893942F7-7C23-4577-8F20-AF6DB6BCC012}" type="pres">
      <dgm:prSet presAssocID="{7E2D1622-4B46-4BEA-A5AA-B640DBADEA76}" presName="parentLeftMargin" presStyleLbl="node1" presStyleIdx="1" presStyleCnt="3"/>
      <dgm:spPr/>
      <dgm:t>
        <a:bodyPr/>
        <a:lstStyle/>
        <a:p>
          <a:endParaRPr lang="es-ES"/>
        </a:p>
      </dgm:t>
    </dgm:pt>
    <dgm:pt modelId="{29399CA9-1415-424E-BBB8-6CE944A61CAF}" type="pres">
      <dgm:prSet presAssocID="{7E2D1622-4B46-4BEA-A5AA-B640DBADEA76}" presName="parentText" presStyleLbl="node1" presStyleIdx="2" presStyleCnt="3">
        <dgm:presLayoutVars>
          <dgm:chMax val="0"/>
          <dgm:bulletEnabled val="1"/>
        </dgm:presLayoutVars>
      </dgm:prSet>
      <dgm:spPr/>
      <dgm:t>
        <a:bodyPr/>
        <a:lstStyle/>
        <a:p>
          <a:endParaRPr lang="es-ES"/>
        </a:p>
      </dgm:t>
    </dgm:pt>
    <dgm:pt modelId="{065D583D-075B-4DC9-BBAD-191F792C786B}" type="pres">
      <dgm:prSet presAssocID="{7E2D1622-4B46-4BEA-A5AA-B640DBADEA76}" presName="negativeSpace" presStyleCnt="0"/>
      <dgm:spPr/>
    </dgm:pt>
    <dgm:pt modelId="{77EB88A0-42E0-4AFE-9AF7-96C77219B017}" type="pres">
      <dgm:prSet presAssocID="{7E2D1622-4B46-4BEA-A5AA-B640DBADEA76}" presName="childText" presStyleLbl="conFgAcc1" presStyleIdx="2" presStyleCnt="3">
        <dgm:presLayoutVars>
          <dgm:bulletEnabled val="1"/>
        </dgm:presLayoutVars>
      </dgm:prSet>
      <dgm:spPr/>
    </dgm:pt>
  </dgm:ptLst>
  <dgm:cxnLst>
    <dgm:cxn modelId="{C9630E24-E668-4A67-99B7-6D493A060F31}" type="presOf" srcId="{7E2D1622-4B46-4BEA-A5AA-B640DBADEA76}" destId="{29399CA9-1415-424E-BBB8-6CE944A61CAF}" srcOrd="1" destOrd="0" presId="urn:microsoft.com/office/officeart/2005/8/layout/list1"/>
    <dgm:cxn modelId="{6D5C8CFF-2819-4D5D-9730-D35B1B9FB8D0}" type="presOf" srcId="{804DFDEC-6E18-41DC-BFBD-EA38C235A911}" destId="{E2746261-B25A-4A16-A4EB-A879E1E6EE1B}" srcOrd="0" destOrd="0" presId="urn:microsoft.com/office/officeart/2005/8/layout/list1"/>
    <dgm:cxn modelId="{90AAD424-9C2B-4A58-BBAD-79B1ECB3E944}" type="presOf" srcId="{7E2D1622-4B46-4BEA-A5AA-B640DBADEA76}" destId="{893942F7-7C23-4577-8F20-AF6DB6BCC012}" srcOrd="0" destOrd="0" presId="urn:microsoft.com/office/officeart/2005/8/layout/list1"/>
    <dgm:cxn modelId="{A039860E-00E2-4684-AC93-DDA3B7F2FCC8}" type="presOf" srcId="{DE3E11C4-E3AD-4A4E-A422-F9711E0B2662}" destId="{CD048E97-9A3B-4FB5-9C9E-9538C3AF1711}" srcOrd="0" destOrd="0" presId="urn:microsoft.com/office/officeart/2005/8/layout/list1"/>
    <dgm:cxn modelId="{C25EA540-9E86-466C-8E86-33F5657EC638}" type="presOf" srcId="{DE3E11C4-E3AD-4A4E-A422-F9711E0B2662}" destId="{E9C647AF-C381-43B2-A628-C94B24EDE07B}" srcOrd="1" destOrd="0" presId="urn:microsoft.com/office/officeart/2005/8/layout/list1"/>
    <dgm:cxn modelId="{5C687D70-D171-4EE9-BB3A-B8E4C17D3626}" srcId="{804DFDEC-6E18-41DC-BFBD-EA38C235A911}" destId="{DE3E11C4-E3AD-4A4E-A422-F9711E0B2662}" srcOrd="0" destOrd="0" parTransId="{37F58A8B-9DE4-48B7-B104-4FBEA11C2611}" sibTransId="{CD4FD9DF-1FE3-4C4D-8496-B3939C1FCB5A}"/>
    <dgm:cxn modelId="{2F9E3985-A02C-4841-9D07-AA1AEB705DF6}" type="presOf" srcId="{91BBE5E1-D08C-4418-A069-A00A53286794}" destId="{3CA6FFAC-4590-4984-847A-562D7EFC84FA}" srcOrd="1" destOrd="0" presId="urn:microsoft.com/office/officeart/2005/8/layout/list1"/>
    <dgm:cxn modelId="{4AC5B06A-D351-4325-8777-E539F2B32392}" srcId="{804DFDEC-6E18-41DC-BFBD-EA38C235A911}" destId="{91BBE5E1-D08C-4418-A069-A00A53286794}" srcOrd="1" destOrd="0" parTransId="{6EDB164C-6EA6-4168-8890-25E2FCC61DE5}" sibTransId="{D5E8E2F2-2EAD-4DFB-9C2B-FA0C397D0B77}"/>
    <dgm:cxn modelId="{5BDA089A-6BA7-4346-81B1-3AEB596FC556}" type="presOf" srcId="{91BBE5E1-D08C-4418-A069-A00A53286794}" destId="{F37000EA-9326-4A39-8407-8C7D25B4CBF5}" srcOrd="0" destOrd="0" presId="urn:microsoft.com/office/officeart/2005/8/layout/list1"/>
    <dgm:cxn modelId="{301DF1C0-0C22-4507-B1D0-F6CBD53E021F}" srcId="{804DFDEC-6E18-41DC-BFBD-EA38C235A911}" destId="{7E2D1622-4B46-4BEA-A5AA-B640DBADEA76}" srcOrd="2" destOrd="0" parTransId="{363DFEAB-9E1B-4D13-BD68-FD0BF026BF5A}" sibTransId="{3973CA09-442C-44DB-B246-060BC6A640DD}"/>
    <dgm:cxn modelId="{97F78D2F-08A7-45B1-A5A0-90B8F03E792C}" type="presParOf" srcId="{E2746261-B25A-4A16-A4EB-A879E1E6EE1B}" destId="{068BB0CE-A321-4864-A2BA-2E846B0FCC0D}" srcOrd="0" destOrd="0" presId="urn:microsoft.com/office/officeart/2005/8/layout/list1"/>
    <dgm:cxn modelId="{3C37830D-0244-4A50-B2A9-9701B9E61192}" type="presParOf" srcId="{068BB0CE-A321-4864-A2BA-2E846B0FCC0D}" destId="{CD048E97-9A3B-4FB5-9C9E-9538C3AF1711}" srcOrd="0" destOrd="0" presId="urn:microsoft.com/office/officeart/2005/8/layout/list1"/>
    <dgm:cxn modelId="{5FC33C69-F75D-4E9E-9F2E-ED13A6080ED8}" type="presParOf" srcId="{068BB0CE-A321-4864-A2BA-2E846B0FCC0D}" destId="{E9C647AF-C381-43B2-A628-C94B24EDE07B}" srcOrd="1" destOrd="0" presId="urn:microsoft.com/office/officeart/2005/8/layout/list1"/>
    <dgm:cxn modelId="{32DDD1B3-3FC3-4AFF-9B67-FF2677A03AB1}" type="presParOf" srcId="{E2746261-B25A-4A16-A4EB-A879E1E6EE1B}" destId="{A2BF6536-D61C-449B-812F-B00DF34FF275}" srcOrd="1" destOrd="0" presId="urn:microsoft.com/office/officeart/2005/8/layout/list1"/>
    <dgm:cxn modelId="{EC4AD621-B918-4C94-9463-1873A8CE75F5}" type="presParOf" srcId="{E2746261-B25A-4A16-A4EB-A879E1E6EE1B}" destId="{ABF521B5-98FF-49EA-AEF4-CF3D1502C5DD}" srcOrd="2" destOrd="0" presId="urn:microsoft.com/office/officeart/2005/8/layout/list1"/>
    <dgm:cxn modelId="{E55CFD32-818D-479E-A8EF-3E05D847A895}" type="presParOf" srcId="{E2746261-B25A-4A16-A4EB-A879E1E6EE1B}" destId="{3755ACAC-7EA0-45E7-BC3F-060AF924AB3C}" srcOrd="3" destOrd="0" presId="urn:microsoft.com/office/officeart/2005/8/layout/list1"/>
    <dgm:cxn modelId="{C36880CB-FEE9-4075-B0FA-C84001565921}" type="presParOf" srcId="{E2746261-B25A-4A16-A4EB-A879E1E6EE1B}" destId="{414FF3EF-700E-419B-9AC3-AF2B0245DE17}" srcOrd="4" destOrd="0" presId="urn:microsoft.com/office/officeart/2005/8/layout/list1"/>
    <dgm:cxn modelId="{8A33A5A7-A309-41E9-9E35-A9F566F8E017}" type="presParOf" srcId="{414FF3EF-700E-419B-9AC3-AF2B0245DE17}" destId="{F37000EA-9326-4A39-8407-8C7D25B4CBF5}" srcOrd="0" destOrd="0" presId="urn:microsoft.com/office/officeart/2005/8/layout/list1"/>
    <dgm:cxn modelId="{86331747-B6FA-4113-880D-0E0DA45C9BA8}" type="presParOf" srcId="{414FF3EF-700E-419B-9AC3-AF2B0245DE17}" destId="{3CA6FFAC-4590-4984-847A-562D7EFC84FA}" srcOrd="1" destOrd="0" presId="urn:microsoft.com/office/officeart/2005/8/layout/list1"/>
    <dgm:cxn modelId="{23E8EE0F-C7F8-4275-8017-75BA52CB19FE}" type="presParOf" srcId="{E2746261-B25A-4A16-A4EB-A879E1E6EE1B}" destId="{3809BF4A-040E-4851-9692-EA7DC1D67B45}" srcOrd="5" destOrd="0" presId="urn:microsoft.com/office/officeart/2005/8/layout/list1"/>
    <dgm:cxn modelId="{AA2FC80B-3DB0-4D00-B9E3-FBC4D4C2C84F}" type="presParOf" srcId="{E2746261-B25A-4A16-A4EB-A879E1E6EE1B}" destId="{D038014A-E16A-4B42-8E81-0F8CB7038F20}" srcOrd="6" destOrd="0" presId="urn:microsoft.com/office/officeart/2005/8/layout/list1"/>
    <dgm:cxn modelId="{3ED69C16-08D4-421A-AD92-34A4DBC54E86}" type="presParOf" srcId="{E2746261-B25A-4A16-A4EB-A879E1E6EE1B}" destId="{001C1A5A-34FE-4773-A189-6E1D8740744A}" srcOrd="7" destOrd="0" presId="urn:microsoft.com/office/officeart/2005/8/layout/list1"/>
    <dgm:cxn modelId="{118E0B42-D331-42F9-81DF-26BEABC2398D}" type="presParOf" srcId="{E2746261-B25A-4A16-A4EB-A879E1E6EE1B}" destId="{00EA7E3A-23BD-45B4-96E4-05C814C0AA7D}" srcOrd="8" destOrd="0" presId="urn:microsoft.com/office/officeart/2005/8/layout/list1"/>
    <dgm:cxn modelId="{3FB3DD2E-A382-4FD0-B736-E5AB1A127605}" type="presParOf" srcId="{00EA7E3A-23BD-45B4-96E4-05C814C0AA7D}" destId="{893942F7-7C23-4577-8F20-AF6DB6BCC012}" srcOrd="0" destOrd="0" presId="urn:microsoft.com/office/officeart/2005/8/layout/list1"/>
    <dgm:cxn modelId="{5BC19F78-6DC8-47C8-B351-CF7E08E56D1E}" type="presParOf" srcId="{00EA7E3A-23BD-45B4-96E4-05C814C0AA7D}" destId="{29399CA9-1415-424E-BBB8-6CE944A61CAF}" srcOrd="1" destOrd="0" presId="urn:microsoft.com/office/officeart/2005/8/layout/list1"/>
    <dgm:cxn modelId="{1569A1AB-ACF1-4E5C-B635-7D616BA926F6}" type="presParOf" srcId="{E2746261-B25A-4A16-A4EB-A879E1E6EE1B}" destId="{065D583D-075B-4DC9-BBAD-191F792C786B}" srcOrd="9" destOrd="0" presId="urn:microsoft.com/office/officeart/2005/8/layout/list1"/>
    <dgm:cxn modelId="{6FC09880-45C3-442A-8811-74C1BC5F326B}" type="presParOf" srcId="{E2746261-B25A-4A16-A4EB-A879E1E6EE1B}" destId="{77EB88A0-42E0-4AFE-9AF7-96C77219B017}"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5415F4-F582-4EC1-A3A7-0D8FE17D57D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8278CBC-F7DB-414B-AB2C-BA2B89FFD440}">
      <dgm:prSet/>
      <dgm:spPr/>
      <dgm:t>
        <a:bodyPr/>
        <a:lstStyle/>
        <a:p>
          <a:pPr rtl="0"/>
          <a:r>
            <a:rPr lang="es-ES" dirty="0" smtClean="0"/>
            <a:t>Si una empresa en la que no existe representación legal de los trabajadores, tiene interés y quiere aplicar el Método ERGOPAR, será posible, cumpliendo unos </a:t>
          </a:r>
          <a:r>
            <a:rPr lang="es-ES" b="1" dirty="0" smtClean="0"/>
            <a:t>requisitos mínimos que aseguren y garanticen la participación</a:t>
          </a:r>
          <a:r>
            <a:rPr lang="es-ES" dirty="0" smtClean="0"/>
            <a:t>. </a:t>
          </a:r>
          <a:endParaRPr lang="es-ES" dirty="0"/>
        </a:p>
      </dgm:t>
    </dgm:pt>
    <dgm:pt modelId="{54A451FD-4198-4CD3-AAEB-E2A5E0FF8D15}" type="parTrans" cxnId="{EA542174-C33C-438F-976E-81794B0271B7}">
      <dgm:prSet/>
      <dgm:spPr/>
      <dgm:t>
        <a:bodyPr/>
        <a:lstStyle/>
        <a:p>
          <a:endParaRPr lang="es-ES"/>
        </a:p>
      </dgm:t>
    </dgm:pt>
    <dgm:pt modelId="{261D361F-D41B-4E39-9F0F-437B3088049D}" type="sibTrans" cxnId="{EA542174-C33C-438F-976E-81794B0271B7}">
      <dgm:prSet/>
      <dgm:spPr/>
      <dgm:t>
        <a:bodyPr/>
        <a:lstStyle/>
        <a:p>
          <a:endParaRPr lang="es-ES"/>
        </a:p>
      </dgm:t>
    </dgm:pt>
    <dgm:pt modelId="{F186ADAE-208A-467C-8C51-AE616E049979}">
      <dgm:prSet/>
      <dgm:spPr/>
      <dgm:t>
        <a:bodyPr/>
        <a:lstStyle/>
        <a:p>
          <a:pPr rtl="0"/>
          <a:r>
            <a:rPr lang="es-ES" dirty="0" smtClean="0"/>
            <a:t>El </a:t>
          </a:r>
          <a:r>
            <a:rPr lang="es-ES" b="1" dirty="0" smtClean="0"/>
            <a:t>Anexo 14</a:t>
          </a:r>
          <a:r>
            <a:rPr lang="es-ES" dirty="0" smtClean="0"/>
            <a:t> describe las particularidades y requisitos mínimos </a:t>
          </a:r>
          <a:r>
            <a:rPr lang="es-ES" b="1" dirty="0" smtClean="0"/>
            <a:t>“Representantes ad hoc por puesto de trabajo”  </a:t>
          </a:r>
          <a:endParaRPr lang="es-ES" b="1" dirty="0"/>
        </a:p>
      </dgm:t>
    </dgm:pt>
    <dgm:pt modelId="{282F1FD9-E58D-451D-AC07-41D6E0A69E62}" type="parTrans" cxnId="{98D0402A-71C7-407F-9D52-BDA1184166D9}">
      <dgm:prSet/>
      <dgm:spPr/>
      <dgm:t>
        <a:bodyPr/>
        <a:lstStyle/>
        <a:p>
          <a:endParaRPr lang="es-ES"/>
        </a:p>
      </dgm:t>
    </dgm:pt>
    <dgm:pt modelId="{ABD39011-2951-46F0-BBC6-8050ABAA07CB}" type="sibTrans" cxnId="{98D0402A-71C7-407F-9D52-BDA1184166D9}">
      <dgm:prSet/>
      <dgm:spPr/>
      <dgm:t>
        <a:bodyPr/>
        <a:lstStyle/>
        <a:p>
          <a:endParaRPr lang="es-ES"/>
        </a:p>
      </dgm:t>
    </dgm:pt>
    <dgm:pt modelId="{CB9D98A0-9387-4DED-9072-4279555AA8F5}" type="pres">
      <dgm:prSet presAssocID="{595415F4-F582-4EC1-A3A7-0D8FE17D57D9}" presName="linear" presStyleCnt="0">
        <dgm:presLayoutVars>
          <dgm:animLvl val="lvl"/>
          <dgm:resizeHandles val="exact"/>
        </dgm:presLayoutVars>
      </dgm:prSet>
      <dgm:spPr/>
      <dgm:t>
        <a:bodyPr/>
        <a:lstStyle/>
        <a:p>
          <a:endParaRPr lang="es-ES"/>
        </a:p>
      </dgm:t>
    </dgm:pt>
    <dgm:pt modelId="{EE9882C6-DD6E-46EF-82D9-15DFE32D3A80}" type="pres">
      <dgm:prSet presAssocID="{48278CBC-F7DB-414B-AB2C-BA2B89FFD440}" presName="parentText" presStyleLbl="node1" presStyleIdx="0" presStyleCnt="2">
        <dgm:presLayoutVars>
          <dgm:chMax val="0"/>
          <dgm:bulletEnabled val="1"/>
        </dgm:presLayoutVars>
      </dgm:prSet>
      <dgm:spPr/>
      <dgm:t>
        <a:bodyPr/>
        <a:lstStyle/>
        <a:p>
          <a:endParaRPr lang="es-ES"/>
        </a:p>
      </dgm:t>
    </dgm:pt>
    <dgm:pt modelId="{15C9CA32-3DAE-4B8F-8691-61DC8EEF7B90}" type="pres">
      <dgm:prSet presAssocID="{261D361F-D41B-4E39-9F0F-437B3088049D}" presName="spacer" presStyleCnt="0"/>
      <dgm:spPr/>
    </dgm:pt>
    <dgm:pt modelId="{9BA738EA-407C-4E8C-92BB-3CA340096CE3}" type="pres">
      <dgm:prSet presAssocID="{F186ADAE-208A-467C-8C51-AE616E049979}" presName="parentText" presStyleLbl="node1" presStyleIdx="1" presStyleCnt="2">
        <dgm:presLayoutVars>
          <dgm:chMax val="0"/>
          <dgm:bulletEnabled val="1"/>
        </dgm:presLayoutVars>
      </dgm:prSet>
      <dgm:spPr/>
      <dgm:t>
        <a:bodyPr/>
        <a:lstStyle/>
        <a:p>
          <a:endParaRPr lang="es-ES"/>
        </a:p>
      </dgm:t>
    </dgm:pt>
  </dgm:ptLst>
  <dgm:cxnLst>
    <dgm:cxn modelId="{98D0402A-71C7-407F-9D52-BDA1184166D9}" srcId="{595415F4-F582-4EC1-A3A7-0D8FE17D57D9}" destId="{F186ADAE-208A-467C-8C51-AE616E049979}" srcOrd="1" destOrd="0" parTransId="{282F1FD9-E58D-451D-AC07-41D6E0A69E62}" sibTransId="{ABD39011-2951-46F0-BBC6-8050ABAA07CB}"/>
    <dgm:cxn modelId="{4DF66155-F964-4446-92F1-36DB154A8E42}" type="presOf" srcId="{48278CBC-F7DB-414B-AB2C-BA2B89FFD440}" destId="{EE9882C6-DD6E-46EF-82D9-15DFE32D3A80}" srcOrd="0" destOrd="0" presId="urn:microsoft.com/office/officeart/2005/8/layout/vList2"/>
    <dgm:cxn modelId="{0073523C-5AD4-40E5-AAD7-A8B7806B55B0}" type="presOf" srcId="{F186ADAE-208A-467C-8C51-AE616E049979}" destId="{9BA738EA-407C-4E8C-92BB-3CA340096CE3}" srcOrd="0" destOrd="0" presId="urn:microsoft.com/office/officeart/2005/8/layout/vList2"/>
    <dgm:cxn modelId="{2BA940AE-0D7E-4453-B5BF-547967286C0A}" type="presOf" srcId="{595415F4-F582-4EC1-A3A7-0D8FE17D57D9}" destId="{CB9D98A0-9387-4DED-9072-4279555AA8F5}" srcOrd="0" destOrd="0" presId="urn:microsoft.com/office/officeart/2005/8/layout/vList2"/>
    <dgm:cxn modelId="{EA542174-C33C-438F-976E-81794B0271B7}" srcId="{595415F4-F582-4EC1-A3A7-0D8FE17D57D9}" destId="{48278CBC-F7DB-414B-AB2C-BA2B89FFD440}" srcOrd="0" destOrd="0" parTransId="{54A451FD-4198-4CD3-AAEB-E2A5E0FF8D15}" sibTransId="{261D361F-D41B-4E39-9F0F-437B3088049D}"/>
    <dgm:cxn modelId="{1D3B992B-772F-491B-8CF6-1619D3FDEFBC}" type="presParOf" srcId="{CB9D98A0-9387-4DED-9072-4279555AA8F5}" destId="{EE9882C6-DD6E-46EF-82D9-15DFE32D3A80}" srcOrd="0" destOrd="0" presId="urn:microsoft.com/office/officeart/2005/8/layout/vList2"/>
    <dgm:cxn modelId="{6FD016C7-8A2E-469C-A35E-B5AA4C2B8F9A}" type="presParOf" srcId="{CB9D98A0-9387-4DED-9072-4279555AA8F5}" destId="{15C9CA32-3DAE-4B8F-8691-61DC8EEF7B90}" srcOrd="1" destOrd="0" presId="urn:microsoft.com/office/officeart/2005/8/layout/vList2"/>
    <dgm:cxn modelId="{7C05C80C-0056-4E7C-9082-A35215AD992C}" type="presParOf" srcId="{CB9D98A0-9387-4DED-9072-4279555AA8F5}" destId="{9BA738EA-407C-4E8C-92BB-3CA340096CE3}"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6815CA-FBF2-4DC8-BD84-574C801257B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EEAE382A-60CF-49BF-95C4-77AD56A871E4}">
      <dgm:prSet custT="1"/>
      <dgm:spPr/>
      <dgm:t>
        <a:bodyPr/>
        <a:lstStyle/>
        <a:p>
          <a:pPr rtl="0"/>
          <a:r>
            <a:rPr lang="es-ES" sz="1400" b="1" dirty="0" smtClean="0"/>
            <a:t>Define el puesto de trabajo</a:t>
          </a:r>
          <a:r>
            <a:rPr lang="es-ES" sz="1400" dirty="0" smtClean="0"/>
            <a:t> como el conjunto de tareas que desarrolla el trabajador a lo largo de su jornada de trabajo habitual y sus condiciones de trabajo. No lo concibe como espacio físico. </a:t>
          </a:r>
          <a:endParaRPr lang="es-ES" sz="1400" dirty="0"/>
        </a:p>
      </dgm:t>
    </dgm:pt>
    <dgm:pt modelId="{FA7E2B7E-2708-4E49-9168-85CFC1A3BC76}" type="parTrans" cxnId="{75D1897D-7FC0-4E0E-AA17-5FEC03BA2A1B}">
      <dgm:prSet/>
      <dgm:spPr/>
      <dgm:t>
        <a:bodyPr/>
        <a:lstStyle/>
        <a:p>
          <a:endParaRPr lang="es-ES" sz="2000"/>
        </a:p>
      </dgm:t>
    </dgm:pt>
    <dgm:pt modelId="{68106BE6-C2E9-4FF8-B794-B2A8A2294047}" type="sibTrans" cxnId="{75D1897D-7FC0-4E0E-AA17-5FEC03BA2A1B}">
      <dgm:prSet/>
      <dgm:spPr/>
      <dgm:t>
        <a:bodyPr/>
        <a:lstStyle/>
        <a:p>
          <a:endParaRPr lang="es-ES" sz="2000"/>
        </a:p>
      </dgm:t>
    </dgm:pt>
    <dgm:pt modelId="{D69A8D72-5477-4A26-B89D-2C13D4C528DE}">
      <dgm:prSet custT="1"/>
      <dgm:spPr/>
      <dgm:t>
        <a:bodyPr/>
        <a:lstStyle/>
        <a:p>
          <a:pPr rtl="0"/>
          <a:r>
            <a:rPr lang="es-ES" sz="1400" b="1" dirty="0" smtClean="0"/>
            <a:t>Define como colectivo homogéneo </a:t>
          </a:r>
          <a:r>
            <a:rPr lang="es-ES" sz="1400" dirty="0" smtClean="0"/>
            <a:t>al conjunto de trabajadores que desarrolla el mismo puesto de trabajo con condiciones muy similares o idénticas. </a:t>
          </a:r>
          <a:endParaRPr lang="es-ES" sz="1400" dirty="0"/>
        </a:p>
      </dgm:t>
    </dgm:pt>
    <dgm:pt modelId="{9CBF5F3C-B5FD-4BE6-8C02-A3B2A91C9DB4}" type="parTrans" cxnId="{56AC83B2-B4DF-4B68-B1D4-2325AE06AA4C}">
      <dgm:prSet/>
      <dgm:spPr/>
      <dgm:t>
        <a:bodyPr/>
        <a:lstStyle/>
        <a:p>
          <a:endParaRPr lang="es-ES" sz="2000"/>
        </a:p>
      </dgm:t>
    </dgm:pt>
    <dgm:pt modelId="{5719F89B-D409-4ECE-BA01-A9CD1D7970B0}" type="sibTrans" cxnId="{56AC83B2-B4DF-4B68-B1D4-2325AE06AA4C}">
      <dgm:prSet/>
      <dgm:spPr/>
      <dgm:t>
        <a:bodyPr/>
        <a:lstStyle/>
        <a:p>
          <a:endParaRPr lang="es-ES" sz="2000"/>
        </a:p>
      </dgm:t>
    </dgm:pt>
    <dgm:pt modelId="{1387B4E6-D00F-4EA6-97A8-CB8A9753434F}">
      <dgm:prSet custT="1"/>
      <dgm:spPr/>
      <dgm:t>
        <a:bodyPr/>
        <a:lstStyle/>
        <a:p>
          <a:pPr rtl="0"/>
          <a:r>
            <a:rPr lang="es-ES" sz="1400" b="1" dirty="0" smtClean="0"/>
            <a:t>Permite configurar dentro del ámbito de intervención, puestos de trabajo con varios colectivos homogéneos.</a:t>
          </a:r>
          <a:endParaRPr lang="es-ES" sz="1400" dirty="0"/>
        </a:p>
      </dgm:t>
    </dgm:pt>
    <dgm:pt modelId="{2CDC9B52-A8AD-4405-B79B-66C247E41B5E}" type="parTrans" cxnId="{5AD5E972-97AA-456F-99E8-7D798FE9880C}">
      <dgm:prSet/>
      <dgm:spPr/>
      <dgm:t>
        <a:bodyPr/>
        <a:lstStyle/>
        <a:p>
          <a:endParaRPr lang="es-ES" sz="2000"/>
        </a:p>
      </dgm:t>
    </dgm:pt>
    <dgm:pt modelId="{A3CF33CB-9E15-4EDE-9362-C4EF5E947998}" type="sibTrans" cxnId="{5AD5E972-97AA-456F-99E8-7D798FE9880C}">
      <dgm:prSet/>
      <dgm:spPr/>
      <dgm:t>
        <a:bodyPr/>
        <a:lstStyle/>
        <a:p>
          <a:endParaRPr lang="es-ES" sz="2000"/>
        </a:p>
      </dgm:t>
    </dgm:pt>
    <dgm:pt modelId="{9A20FC99-4485-45AD-ADE9-EF8ADEB62C4B}">
      <dgm:prSet custT="1"/>
      <dgm:spPr/>
      <dgm:t>
        <a:bodyPr/>
        <a:lstStyle/>
        <a:p>
          <a:pPr rtl="0"/>
          <a:r>
            <a:rPr lang="es-ES" sz="1400" b="1" dirty="0" smtClean="0"/>
            <a:t>Permite el análisis de puestos de trabajo por colectivos homogéneos de manera independiente</a:t>
          </a:r>
          <a:r>
            <a:rPr lang="es-ES" sz="1400" dirty="0" smtClean="0"/>
            <a:t>. </a:t>
          </a:r>
          <a:endParaRPr lang="es-ES" sz="1400" dirty="0"/>
        </a:p>
      </dgm:t>
    </dgm:pt>
    <dgm:pt modelId="{17A8E61E-FAE5-41FA-B67E-CAAEF42BDC0A}" type="parTrans" cxnId="{B27ABA0B-1E1A-48B9-B68D-F593A70F97AB}">
      <dgm:prSet/>
      <dgm:spPr/>
      <dgm:t>
        <a:bodyPr/>
        <a:lstStyle/>
        <a:p>
          <a:endParaRPr lang="es-ES" sz="2000"/>
        </a:p>
      </dgm:t>
    </dgm:pt>
    <dgm:pt modelId="{9EE1DA68-280D-4F70-8917-C89338F8657F}" type="sibTrans" cxnId="{B27ABA0B-1E1A-48B9-B68D-F593A70F97AB}">
      <dgm:prSet/>
      <dgm:spPr/>
      <dgm:t>
        <a:bodyPr/>
        <a:lstStyle/>
        <a:p>
          <a:endParaRPr lang="es-ES" sz="2000"/>
        </a:p>
      </dgm:t>
    </dgm:pt>
    <dgm:pt modelId="{86D194E6-61C3-43BA-95A3-936478D4EC15}">
      <dgm:prSet custT="1"/>
      <dgm:spPr/>
      <dgm:t>
        <a:bodyPr/>
        <a:lstStyle/>
        <a:p>
          <a:pPr rtl="0"/>
          <a:r>
            <a:rPr lang="es-ES" sz="1400" b="1" dirty="0" smtClean="0"/>
            <a:t>Prima el análisis de puestos de trabajo por colectivos homogéneos de trabajadores en jornada completa</a:t>
          </a:r>
          <a:r>
            <a:rPr lang="es-ES" sz="1400" dirty="0" smtClean="0"/>
            <a:t>. </a:t>
          </a:r>
          <a:endParaRPr lang="es-ES" sz="1400" dirty="0"/>
        </a:p>
      </dgm:t>
    </dgm:pt>
    <dgm:pt modelId="{DAA41697-79F8-43FF-934F-BFF9F57FB457}" type="parTrans" cxnId="{43A02569-2E5C-4396-8853-A48C81A4B0D4}">
      <dgm:prSet/>
      <dgm:spPr/>
      <dgm:t>
        <a:bodyPr/>
        <a:lstStyle/>
        <a:p>
          <a:endParaRPr lang="es-ES" sz="2000"/>
        </a:p>
      </dgm:t>
    </dgm:pt>
    <dgm:pt modelId="{67F5DEC8-3C8E-49ED-92AE-17518E27F898}" type="sibTrans" cxnId="{43A02569-2E5C-4396-8853-A48C81A4B0D4}">
      <dgm:prSet/>
      <dgm:spPr/>
      <dgm:t>
        <a:bodyPr/>
        <a:lstStyle/>
        <a:p>
          <a:endParaRPr lang="es-ES" sz="2000"/>
        </a:p>
      </dgm:t>
    </dgm:pt>
    <dgm:pt modelId="{380E6D4D-F80F-4026-9657-F72B637B2175}">
      <dgm:prSet custT="1"/>
      <dgm:spPr/>
      <dgm:t>
        <a:bodyPr/>
        <a:lstStyle/>
        <a:p>
          <a:pPr rtl="0"/>
          <a:r>
            <a:rPr lang="es-ES" sz="1400" b="1" dirty="0" smtClean="0"/>
            <a:t>Analiza las condiciones de trabajo del conjunto de tareas que conforman cada puesto de trabajo por colectivo homogéneo</a:t>
          </a:r>
          <a:r>
            <a:rPr lang="es-ES" sz="1400" dirty="0" smtClean="0"/>
            <a:t>.</a:t>
          </a:r>
          <a:r>
            <a:rPr lang="es-ES" sz="1400" b="1" dirty="0" smtClean="0"/>
            <a:t> No analiza tareas aisladas.</a:t>
          </a:r>
          <a:r>
            <a:rPr lang="es-ES" sz="1400" dirty="0" smtClean="0"/>
            <a:t> </a:t>
          </a:r>
          <a:endParaRPr lang="es-ES" sz="1400" dirty="0"/>
        </a:p>
      </dgm:t>
    </dgm:pt>
    <dgm:pt modelId="{A7726DEC-EA29-48A5-8236-84C52051D743}" type="parTrans" cxnId="{625A282A-D67C-44BC-B249-44A8A51516E6}">
      <dgm:prSet/>
      <dgm:spPr/>
      <dgm:t>
        <a:bodyPr/>
        <a:lstStyle/>
        <a:p>
          <a:endParaRPr lang="es-ES" sz="2000"/>
        </a:p>
      </dgm:t>
    </dgm:pt>
    <dgm:pt modelId="{0BA9BA1D-92E6-4306-9B2F-F167C6684C03}" type="sibTrans" cxnId="{625A282A-D67C-44BC-B249-44A8A51516E6}">
      <dgm:prSet/>
      <dgm:spPr/>
      <dgm:t>
        <a:bodyPr/>
        <a:lstStyle/>
        <a:p>
          <a:endParaRPr lang="es-ES" sz="2000"/>
        </a:p>
      </dgm:t>
    </dgm:pt>
    <dgm:pt modelId="{E5705D27-51B9-4489-98EF-8032E4EB5E17}">
      <dgm:prSet custT="1"/>
      <dgm:spPr/>
      <dgm:t>
        <a:bodyPr/>
        <a:lstStyle/>
        <a:p>
          <a:pPr rtl="0"/>
          <a:r>
            <a:rPr lang="es-ES" sz="1400" b="1" dirty="0" smtClean="0"/>
            <a:t>Permite el análisis de cualquier puesto de trabajo por colectivo homogéneo, independientemente del tipo de tareas que conlleve</a:t>
          </a:r>
          <a:r>
            <a:rPr lang="es-ES" sz="1400" dirty="0" smtClean="0"/>
            <a:t>. </a:t>
          </a:r>
          <a:endParaRPr lang="es-ES" sz="1400" dirty="0"/>
        </a:p>
      </dgm:t>
    </dgm:pt>
    <dgm:pt modelId="{ADAAF8E5-597A-4618-9EEE-890636721A99}" type="parTrans" cxnId="{AFC7F766-B85F-4399-84AC-766E16DA6C82}">
      <dgm:prSet/>
      <dgm:spPr/>
      <dgm:t>
        <a:bodyPr/>
        <a:lstStyle/>
        <a:p>
          <a:endParaRPr lang="es-ES" sz="2000"/>
        </a:p>
      </dgm:t>
    </dgm:pt>
    <dgm:pt modelId="{FA22B08A-93B9-477C-A6C6-89C99455BCED}" type="sibTrans" cxnId="{AFC7F766-B85F-4399-84AC-766E16DA6C82}">
      <dgm:prSet/>
      <dgm:spPr/>
      <dgm:t>
        <a:bodyPr/>
        <a:lstStyle/>
        <a:p>
          <a:endParaRPr lang="es-ES" sz="2000"/>
        </a:p>
      </dgm:t>
    </dgm:pt>
    <dgm:pt modelId="{0501B71E-3462-4C55-B930-2661C0658534}" type="pres">
      <dgm:prSet presAssocID="{F66815CA-FBF2-4DC8-BD84-574C801257B1}" presName="linear" presStyleCnt="0">
        <dgm:presLayoutVars>
          <dgm:animLvl val="lvl"/>
          <dgm:resizeHandles val="exact"/>
        </dgm:presLayoutVars>
      </dgm:prSet>
      <dgm:spPr/>
      <dgm:t>
        <a:bodyPr/>
        <a:lstStyle/>
        <a:p>
          <a:endParaRPr lang="es-ES"/>
        </a:p>
      </dgm:t>
    </dgm:pt>
    <dgm:pt modelId="{E60024E4-F9B2-4978-A30C-89E3A108EE44}" type="pres">
      <dgm:prSet presAssocID="{EEAE382A-60CF-49BF-95C4-77AD56A871E4}" presName="parentText" presStyleLbl="node1" presStyleIdx="0" presStyleCnt="7">
        <dgm:presLayoutVars>
          <dgm:chMax val="0"/>
          <dgm:bulletEnabled val="1"/>
        </dgm:presLayoutVars>
      </dgm:prSet>
      <dgm:spPr/>
      <dgm:t>
        <a:bodyPr/>
        <a:lstStyle/>
        <a:p>
          <a:endParaRPr lang="es-ES"/>
        </a:p>
      </dgm:t>
    </dgm:pt>
    <dgm:pt modelId="{2441A4B8-C1AD-49F2-B9A2-4F585F2B786B}" type="pres">
      <dgm:prSet presAssocID="{68106BE6-C2E9-4FF8-B794-B2A8A2294047}" presName="spacer" presStyleCnt="0"/>
      <dgm:spPr/>
    </dgm:pt>
    <dgm:pt modelId="{2D9EF012-F28F-4BB7-950C-8555A91A7D20}" type="pres">
      <dgm:prSet presAssocID="{D69A8D72-5477-4A26-B89D-2C13D4C528DE}" presName="parentText" presStyleLbl="node1" presStyleIdx="1" presStyleCnt="7">
        <dgm:presLayoutVars>
          <dgm:chMax val="0"/>
          <dgm:bulletEnabled val="1"/>
        </dgm:presLayoutVars>
      </dgm:prSet>
      <dgm:spPr/>
      <dgm:t>
        <a:bodyPr/>
        <a:lstStyle/>
        <a:p>
          <a:endParaRPr lang="es-ES"/>
        </a:p>
      </dgm:t>
    </dgm:pt>
    <dgm:pt modelId="{0C7B415C-BC2E-4927-9CD2-F1EA801CC97C}" type="pres">
      <dgm:prSet presAssocID="{5719F89B-D409-4ECE-BA01-A9CD1D7970B0}" presName="spacer" presStyleCnt="0"/>
      <dgm:spPr/>
    </dgm:pt>
    <dgm:pt modelId="{98FDFB74-B7B7-47D1-AE9E-B018477DF1E2}" type="pres">
      <dgm:prSet presAssocID="{1387B4E6-D00F-4EA6-97A8-CB8A9753434F}" presName="parentText" presStyleLbl="node1" presStyleIdx="2" presStyleCnt="7">
        <dgm:presLayoutVars>
          <dgm:chMax val="0"/>
          <dgm:bulletEnabled val="1"/>
        </dgm:presLayoutVars>
      </dgm:prSet>
      <dgm:spPr/>
      <dgm:t>
        <a:bodyPr/>
        <a:lstStyle/>
        <a:p>
          <a:endParaRPr lang="es-ES"/>
        </a:p>
      </dgm:t>
    </dgm:pt>
    <dgm:pt modelId="{95C3E68A-406A-4973-97BC-B728D3DF741C}" type="pres">
      <dgm:prSet presAssocID="{A3CF33CB-9E15-4EDE-9362-C4EF5E947998}" presName="spacer" presStyleCnt="0"/>
      <dgm:spPr/>
    </dgm:pt>
    <dgm:pt modelId="{33AA65F1-79DF-46C4-83ED-73F280FD9094}" type="pres">
      <dgm:prSet presAssocID="{9A20FC99-4485-45AD-ADE9-EF8ADEB62C4B}" presName="parentText" presStyleLbl="node1" presStyleIdx="3" presStyleCnt="7">
        <dgm:presLayoutVars>
          <dgm:chMax val="0"/>
          <dgm:bulletEnabled val="1"/>
        </dgm:presLayoutVars>
      </dgm:prSet>
      <dgm:spPr/>
      <dgm:t>
        <a:bodyPr/>
        <a:lstStyle/>
        <a:p>
          <a:endParaRPr lang="es-ES"/>
        </a:p>
      </dgm:t>
    </dgm:pt>
    <dgm:pt modelId="{CC0F913B-5B5B-449A-BC07-BDB1E8F5EBEF}" type="pres">
      <dgm:prSet presAssocID="{9EE1DA68-280D-4F70-8917-C89338F8657F}" presName="spacer" presStyleCnt="0"/>
      <dgm:spPr/>
    </dgm:pt>
    <dgm:pt modelId="{E47EC526-3F1B-4C44-8CB5-E100192E41B9}" type="pres">
      <dgm:prSet presAssocID="{86D194E6-61C3-43BA-95A3-936478D4EC15}" presName="parentText" presStyleLbl="node1" presStyleIdx="4" presStyleCnt="7">
        <dgm:presLayoutVars>
          <dgm:chMax val="0"/>
          <dgm:bulletEnabled val="1"/>
        </dgm:presLayoutVars>
      </dgm:prSet>
      <dgm:spPr/>
      <dgm:t>
        <a:bodyPr/>
        <a:lstStyle/>
        <a:p>
          <a:endParaRPr lang="es-ES"/>
        </a:p>
      </dgm:t>
    </dgm:pt>
    <dgm:pt modelId="{ADECE2FB-55EB-4431-9300-D1B01D5012A8}" type="pres">
      <dgm:prSet presAssocID="{67F5DEC8-3C8E-49ED-92AE-17518E27F898}" presName="spacer" presStyleCnt="0"/>
      <dgm:spPr/>
    </dgm:pt>
    <dgm:pt modelId="{5490F2BE-922C-49A9-8C23-EBDFF1C267C8}" type="pres">
      <dgm:prSet presAssocID="{380E6D4D-F80F-4026-9657-F72B637B2175}" presName="parentText" presStyleLbl="node1" presStyleIdx="5" presStyleCnt="7">
        <dgm:presLayoutVars>
          <dgm:chMax val="0"/>
          <dgm:bulletEnabled val="1"/>
        </dgm:presLayoutVars>
      </dgm:prSet>
      <dgm:spPr/>
      <dgm:t>
        <a:bodyPr/>
        <a:lstStyle/>
        <a:p>
          <a:endParaRPr lang="es-ES"/>
        </a:p>
      </dgm:t>
    </dgm:pt>
    <dgm:pt modelId="{329DC8AA-0164-47FB-A476-0FCDB53AF62F}" type="pres">
      <dgm:prSet presAssocID="{0BA9BA1D-92E6-4306-9B2F-F167C6684C03}" presName="spacer" presStyleCnt="0"/>
      <dgm:spPr/>
    </dgm:pt>
    <dgm:pt modelId="{C7BD9C8C-6FD0-4E43-9474-4193EB7A258F}" type="pres">
      <dgm:prSet presAssocID="{E5705D27-51B9-4489-98EF-8032E4EB5E17}" presName="parentText" presStyleLbl="node1" presStyleIdx="6" presStyleCnt="7">
        <dgm:presLayoutVars>
          <dgm:chMax val="0"/>
          <dgm:bulletEnabled val="1"/>
        </dgm:presLayoutVars>
      </dgm:prSet>
      <dgm:spPr/>
      <dgm:t>
        <a:bodyPr/>
        <a:lstStyle/>
        <a:p>
          <a:endParaRPr lang="es-ES"/>
        </a:p>
      </dgm:t>
    </dgm:pt>
  </dgm:ptLst>
  <dgm:cxnLst>
    <dgm:cxn modelId="{5AD5E972-97AA-456F-99E8-7D798FE9880C}" srcId="{F66815CA-FBF2-4DC8-BD84-574C801257B1}" destId="{1387B4E6-D00F-4EA6-97A8-CB8A9753434F}" srcOrd="2" destOrd="0" parTransId="{2CDC9B52-A8AD-4405-B79B-66C247E41B5E}" sibTransId="{A3CF33CB-9E15-4EDE-9362-C4EF5E947998}"/>
    <dgm:cxn modelId="{7CBD45FA-380A-4697-88C3-68CE02E8EB1D}" type="presOf" srcId="{F66815CA-FBF2-4DC8-BD84-574C801257B1}" destId="{0501B71E-3462-4C55-B930-2661C0658534}" srcOrd="0" destOrd="0" presId="urn:microsoft.com/office/officeart/2005/8/layout/vList2"/>
    <dgm:cxn modelId="{56AC83B2-B4DF-4B68-B1D4-2325AE06AA4C}" srcId="{F66815CA-FBF2-4DC8-BD84-574C801257B1}" destId="{D69A8D72-5477-4A26-B89D-2C13D4C528DE}" srcOrd="1" destOrd="0" parTransId="{9CBF5F3C-B5FD-4BE6-8C02-A3B2A91C9DB4}" sibTransId="{5719F89B-D409-4ECE-BA01-A9CD1D7970B0}"/>
    <dgm:cxn modelId="{AFC7F766-B85F-4399-84AC-766E16DA6C82}" srcId="{F66815CA-FBF2-4DC8-BD84-574C801257B1}" destId="{E5705D27-51B9-4489-98EF-8032E4EB5E17}" srcOrd="6" destOrd="0" parTransId="{ADAAF8E5-597A-4618-9EEE-890636721A99}" sibTransId="{FA22B08A-93B9-477C-A6C6-89C99455BCED}"/>
    <dgm:cxn modelId="{C09F41F0-5D0E-43C9-8225-F33712C0DFE5}" type="presOf" srcId="{1387B4E6-D00F-4EA6-97A8-CB8A9753434F}" destId="{98FDFB74-B7B7-47D1-AE9E-B018477DF1E2}" srcOrd="0" destOrd="0" presId="urn:microsoft.com/office/officeart/2005/8/layout/vList2"/>
    <dgm:cxn modelId="{BD54429A-F25D-4D80-8127-D524FB268777}" type="presOf" srcId="{D69A8D72-5477-4A26-B89D-2C13D4C528DE}" destId="{2D9EF012-F28F-4BB7-950C-8555A91A7D20}" srcOrd="0" destOrd="0" presId="urn:microsoft.com/office/officeart/2005/8/layout/vList2"/>
    <dgm:cxn modelId="{625A282A-D67C-44BC-B249-44A8A51516E6}" srcId="{F66815CA-FBF2-4DC8-BD84-574C801257B1}" destId="{380E6D4D-F80F-4026-9657-F72B637B2175}" srcOrd="5" destOrd="0" parTransId="{A7726DEC-EA29-48A5-8236-84C52051D743}" sibTransId="{0BA9BA1D-92E6-4306-9B2F-F167C6684C03}"/>
    <dgm:cxn modelId="{ED69B856-EC68-4A99-AA2C-E652B906C6A5}" type="presOf" srcId="{380E6D4D-F80F-4026-9657-F72B637B2175}" destId="{5490F2BE-922C-49A9-8C23-EBDFF1C267C8}" srcOrd="0" destOrd="0" presId="urn:microsoft.com/office/officeart/2005/8/layout/vList2"/>
    <dgm:cxn modelId="{B27ABA0B-1E1A-48B9-B68D-F593A70F97AB}" srcId="{F66815CA-FBF2-4DC8-BD84-574C801257B1}" destId="{9A20FC99-4485-45AD-ADE9-EF8ADEB62C4B}" srcOrd="3" destOrd="0" parTransId="{17A8E61E-FAE5-41FA-B67E-CAAEF42BDC0A}" sibTransId="{9EE1DA68-280D-4F70-8917-C89338F8657F}"/>
    <dgm:cxn modelId="{06CDEB00-1011-4B3D-9DBD-CFFAC6F31D7F}" type="presOf" srcId="{EEAE382A-60CF-49BF-95C4-77AD56A871E4}" destId="{E60024E4-F9B2-4978-A30C-89E3A108EE44}" srcOrd="0" destOrd="0" presId="urn:microsoft.com/office/officeart/2005/8/layout/vList2"/>
    <dgm:cxn modelId="{0D753349-71A1-4BFA-ABEB-A810229614A7}" type="presOf" srcId="{E5705D27-51B9-4489-98EF-8032E4EB5E17}" destId="{C7BD9C8C-6FD0-4E43-9474-4193EB7A258F}" srcOrd="0" destOrd="0" presId="urn:microsoft.com/office/officeart/2005/8/layout/vList2"/>
    <dgm:cxn modelId="{9F303D6E-E439-4F2C-A397-2E82A7F0A4CA}" type="presOf" srcId="{9A20FC99-4485-45AD-ADE9-EF8ADEB62C4B}" destId="{33AA65F1-79DF-46C4-83ED-73F280FD9094}" srcOrd="0" destOrd="0" presId="urn:microsoft.com/office/officeart/2005/8/layout/vList2"/>
    <dgm:cxn modelId="{5C92CD1E-1927-40B7-829E-43987E0FDB1F}" type="presOf" srcId="{86D194E6-61C3-43BA-95A3-936478D4EC15}" destId="{E47EC526-3F1B-4C44-8CB5-E100192E41B9}" srcOrd="0" destOrd="0" presId="urn:microsoft.com/office/officeart/2005/8/layout/vList2"/>
    <dgm:cxn modelId="{75D1897D-7FC0-4E0E-AA17-5FEC03BA2A1B}" srcId="{F66815CA-FBF2-4DC8-BD84-574C801257B1}" destId="{EEAE382A-60CF-49BF-95C4-77AD56A871E4}" srcOrd="0" destOrd="0" parTransId="{FA7E2B7E-2708-4E49-9168-85CFC1A3BC76}" sibTransId="{68106BE6-C2E9-4FF8-B794-B2A8A2294047}"/>
    <dgm:cxn modelId="{43A02569-2E5C-4396-8853-A48C81A4B0D4}" srcId="{F66815CA-FBF2-4DC8-BD84-574C801257B1}" destId="{86D194E6-61C3-43BA-95A3-936478D4EC15}" srcOrd="4" destOrd="0" parTransId="{DAA41697-79F8-43FF-934F-BFF9F57FB457}" sibTransId="{67F5DEC8-3C8E-49ED-92AE-17518E27F898}"/>
    <dgm:cxn modelId="{AB3D45B3-2AD3-498A-9C1A-DF327BAD22A7}" type="presParOf" srcId="{0501B71E-3462-4C55-B930-2661C0658534}" destId="{E60024E4-F9B2-4978-A30C-89E3A108EE44}" srcOrd="0" destOrd="0" presId="urn:microsoft.com/office/officeart/2005/8/layout/vList2"/>
    <dgm:cxn modelId="{52B802AB-D783-4EE0-98A9-4F9E6B9F8ADB}" type="presParOf" srcId="{0501B71E-3462-4C55-B930-2661C0658534}" destId="{2441A4B8-C1AD-49F2-B9A2-4F585F2B786B}" srcOrd="1" destOrd="0" presId="urn:microsoft.com/office/officeart/2005/8/layout/vList2"/>
    <dgm:cxn modelId="{911C50F6-60B1-45F7-BE0C-3D97ECC24536}" type="presParOf" srcId="{0501B71E-3462-4C55-B930-2661C0658534}" destId="{2D9EF012-F28F-4BB7-950C-8555A91A7D20}" srcOrd="2" destOrd="0" presId="urn:microsoft.com/office/officeart/2005/8/layout/vList2"/>
    <dgm:cxn modelId="{9DF0022C-5B67-49FA-A59C-9A9D3E5D797A}" type="presParOf" srcId="{0501B71E-3462-4C55-B930-2661C0658534}" destId="{0C7B415C-BC2E-4927-9CD2-F1EA801CC97C}" srcOrd="3" destOrd="0" presId="urn:microsoft.com/office/officeart/2005/8/layout/vList2"/>
    <dgm:cxn modelId="{A0A16A04-9649-4867-A96D-5B8897A7F0DF}" type="presParOf" srcId="{0501B71E-3462-4C55-B930-2661C0658534}" destId="{98FDFB74-B7B7-47D1-AE9E-B018477DF1E2}" srcOrd="4" destOrd="0" presId="urn:microsoft.com/office/officeart/2005/8/layout/vList2"/>
    <dgm:cxn modelId="{6AFBFE9B-7F62-4CCA-B8BA-E2075E5438EE}" type="presParOf" srcId="{0501B71E-3462-4C55-B930-2661C0658534}" destId="{95C3E68A-406A-4973-97BC-B728D3DF741C}" srcOrd="5" destOrd="0" presId="urn:microsoft.com/office/officeart/2005/8/layout/vList2"/>
    <dgm:cxn modelId="{C2E96F47-8916-444D-8CA2-1329C371250F}" type="presParOf" srcId="{0501B71E-3462-4C55-B930-2661C0658534}" destId="{33AA65F1-79DF-46C4-83ED-73F280FD9094}" srcOrd="6" destOrd="0" presId="urn:microsoft.com/office/officeart/2005/8/layout/vList2"/>
    <dgm:cxn modelId="{344954D3-E43A-468C-80B8-D6FEABF64F7D}" type="presParOf" srcId="{0501B71E-3462-4C55-B930-2661C0658534}" destId="{CC0F913B-5B5B-449A-BC07-BDB1E8F5EBEF}" srcOrd="7" destOrd="0" presId="urn:microsoft.com/office/officeart/2005/8/layout/vList2"/>
    <dgm:cxn modelId="{5609179E-BA1A-4D6D-B34F-2F2A2BBECC67}" type="presParOf" srcId="{0501B71E-3462-4C55-B930-2661C0658534}" destId="{E47EC526-3F1B-4C44-8CB5-E100192E41B9}" srcOrd="8" destOrd="0" presId="urn:microsoft.com/office/officeart/2005/8/layout/vList2"/>
    <dgm:cxn modelId="{D3742604-9B36-4C72-8D68-86BA0C50E7F0}" type="presParOf" srcId="{0501B71E-3462-4C55-B930-2661C0658534}" destId="{ADECE2FB-55EB-4431-9300-D1B01D5012A8}" srcOrd="9" destOrd="0" presId="urn:microsoft.com/office/officeart/2005/8/layout/vList2"/>
    <dgm:cxn modelId="{0117BED6-6701-4335-8E55-96A662E6F139}" type="presParOf" srcId="{0501B71E-3462-4C55-B930-2661C0658534}" destId="{5490F2BE-922C-49A9-8C23-EBDFF1C267C8}" srcOrd="10" destOrd="0" presId="urn:microsoft.com/office/officeart/2005/8/layout/vList2"/>
    <dgm:cxn modelId="{75647C02-E9E0-4651-AC8A-03F3AE64C4E0}" type="presParOf" srcId="{0501B71E-3462-4C55-B930-2661C0658534}" destId="{329DC8AA-0164-47FB-A476-0FCDB53AF62F}" srcOrd="11" destOrd="0" presId="urn:microsoft.com/office/officeart/2005/8/layout/vList2"/>
    <dgm:cxn modelId="{EC308692-2D54-4826-8F36-B0DF3594CEA2}" type="presParOf" srcId="{0501B71E-3462-4C55-B930-2661C0658534}" destId="{C7BD9C8C-6FD0-4E43-9474-4193EB7A258F}" srcOrd="1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567C3B-31FD-4D77-AFDF-C551F3042F1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162ACCCE-9A03-4DC4-82BE-EBD409F2A6D4}">
      <dgm:prSet custT="1"/>
      <dgm:spPr/>
      <dgm:t>
        <a:bodyPr/>
        <a:lstStyle/>
        <a:p>
          <a:pPr rtl="0"/>
          <a:r>
            <a:rPr lang="es-ES" sz="1200" b="1" dirty="0" smtClean="0"/>
            <a:t>Proporciona una</a:t>
          </a:r>
          <a:r>
            <a:rPr lang="es-ES" sz="1200" dirty="0" smtClean="0"/>
            <a:t> </a:t>
          </a:r>
          <a:r>
            <a:rPr lang="es-ES" sz="1200" b="1" dirty="0" smtClean="0"/>
            <a:t>herramienta cuantitativa para la identificación de molestia y dolor a consecuencia del trabajo y la exposición a factores de riesgo ergonómicos, fundamentalmente biomecánicos</a:t>
          </a:r>
          <a:r>
            <a:rPr lang="es-ES" sz="1200" dirty="0" smtClean="0"/>
            <a:t>. </a:t>
          </a:r>
          <a:endParaRPr lang="es-ES" sz="1200" dirty="0"/>
        </a:p>
      </dgm:t>
    </dgm:pt>
    <dgm:pt modelId="{22BD685B-6C46-46A7-B113-0B4A457C38C5}" type="parTrans" cxnId="{22FC0AAE-BACF-4975-A279-CC88EF8BA8A5}">
      <dgm:prSet/>
      <dgm:spPr/>
      <dgm:t>
        <a:bodyPr/>
        <a:lstStyle/>
        <a:p>
          <a:endParaRPr lang="es-ES" sz="3600"/>
        </a:p>
      </dgm:t>
    </dgm:pt>
    <dgm:pt modelId="{584B32DD-62D6-4C2D-9F9C-01BA4FE16460}" type="sibTrans" cxnId="{22FC0AAE-BACF-4975-A279-CC88EF8BA8A5}">
      <dgm:prSet/>
      <dgm:spPr/>
      <dgm:t>
        <a:bodyPr/>
        <a:lstStyle/>
        <a:p>
          <a:endParaRPr lang="es-ES" sz="3600"/>
        </a:p>
      </dgm:t>
    </dgm:pt>
    <dgm:pt modelId="{C6036DF0-AA24-47F4-B007-A735614AB054}">
      <dgm:prSet custT="1"/>
      <dgm:spPr/>
      <dgm:t>
        <a:bodyPr/>
        <a:lstStyle/>
        <a:p>
          <a:pPr rtl="0"/>
          <a:r>
            <a:rPr lang="es-ES" sz="1200" b="1" dirty="0" smtClean="0"/>
            <a:t>Permite recoger información sobre el conjunto de factores de riesgo ergonómicos</a:t>
          </a:r>
          <a:r>
            <a:rPr lang="es-ES" sz="1200" dirty="0" smtClean="0"/>
            <a:t>  presentes en el puesto de trabajo, por colectivo homogéneo. </a:t>
          </a:r>
          <a:endParaRPr lang="es-ES" sz="1200" dirty="0"/>
        </a:p>
      </dgm:t>
    </dgm:pt>
    <dgm:pt modelId="{CE4173A7-D7C4-442F-8D2E-FC0CF3879426}" type="parTrans" cxnId="{06C4C687-8489-4363-AD1A-3F66C684CBC5}">
      <dgm:prSet/>
      <dgm:spPr/>
      <dgm:t>
        <a:bodyPr/>
        <a:lstStyle/>
        <a:p>
          <a:endParaRPr lang="es-ES" sz="3600"/>
        </a:p>
      </dgm:t>
    </dgm:pt>
    <dgm:pt modelId="{24B0BB95-1FB7-4003-9119-28335C0FEFA6}" type="sibTrans" cxnId="{06C4C687-8489-4363-AD1A-3F66C684CBC5}">
      <dgm:prSet/>
      <dgm:spPr/>
      <dgm:t>
        <a:bodyPr/>
        <a:lstStyle/>
        <a:p>
          <a:endParaRPr lang="es-ES" sz="3600"/>
        </a:p>
      </dgm:t>
    </dgm:pt>
    <dgm:pt modelId="{8952C87A-D741-439B-9156-43C1A6D62382}">
      <dgm:prSet custT="1"/>
      <dgm:spPr/>
      <dgm:t>
        <a:bodyPr/>
        <a:lstStyle/>
        <a:p>
          <a:pPr rtl="0"/>
          <a:r>
            <a:rPr lang="es-ES" sz="1200" b="1" dirty="0" smtClean="0"/>
            <a:t>Permite generar automáticamente un informe de resultados</a:t>
          </a:r>
          <a:r>
            <a:rPr lang="es-ES" sz="1200" dirty="0" smtClean="0"/>
            <a:t> que destaca según criterios técnicos preestablecidos, las molestias y dolor a consecuencia del trabajo y factores de riesgo ergonómicos (según, el cuestionario de identificación) prioritarios en el puesto de trabajo, por colectivo homogéneo. </a:t>
          </a:r>
          <a:endParaRPr lang="es-ES" sz="1200" dirty="0"/>
        </a:p>
      </dgm:t>
    </dgm:pt>
    <dgm:pt modelId="{FB787678-2E6F-4D7F-8A7B-3C6F7EFD5C1E}" type="parTrans" cxnId="{D32A66CE-E843-47D0-B85B-DFB08747F240}">
      <dgm:prSet/>
      <dgm:spPr/>
      <dgm:t>
        <a:bodyPr/>
        <a:lstStyle/>
        <a:p>
          <a:endParaRPr lang="es-ES" sz="3600"/>
        </a:p>
      </dgm:t>
    </dgm:pt>
    <dgm:pt modelId="{9B371FC9-88B3-4774-A8D9-E58DE1F90894}" type="sibTrans" cxnId="{D32A66CE-E843-47D0-B85B-DFB08747F240}">
      <dgm:prSet/>
      <dgm:spPr/>
      <dgm:t>
        <a:bodyPr/>
        <a:lstStyle/>
        <a:p>
          <a:endParaRPr lang="es-ES" sz="3600"/>
        </a:p>
      </dgm:t>
    </dgm:pt>
    <dgm:pt modelId="{0F421B11-4F62-4700-95A8-7B567B9E19CC}">
      <dgm:prSet custT="1"/>
      <dgm:spPr/>
      <dgm:t>
        <a:bodyPr/>
        <a:lstStyle/>
        <a:p>
          <a:pPr rtl="0"/>
          <a:r>
            <a:rPr lang="es-ES" sz="1200" b="1" dirty="0" smtClean="0"/>
            <a:t>Proporciona un guión para la recopilación de información descriptiva de los puestos de trabajo a analizar. </a:t>
          </a:r>
          <a:endParaRPr lang="es-ES" sz="1200" dirty="0"/>
        </a:p>
      </dgm:t>
    </dgm:pt>
    <dgm:pt modelId="{9A93E51E-EDE8-4B0E-9A27-0ED8CA3BAA0B}" type="parTrans" cxnId="{78F2BEA4-12DC-4184-9A36-7AC4DDEE036A}">
      <dgm:prSet/>
      <dgm:spPr/>
      <dgm:t>
        <a:bodyPr/>
        <a:lstStyle/>
        <a:p>
          <a:endParaRPr lang="es-ES" sz="3600"/>
        </a:p>
      </dgm:t>
    </dgm:pt>
    <dgm:pt modelId="{BA50504F-CF89-42E0-947C-3CECBCC6E831}" type="sibTrans" cxnId="{78F2BEA4-12DC-4184-9A36-7AC4DDEE036A}">
      <dgm:prSet/>
      <dgm:spPr/>
      <dgm:t>
        <a:bodyPr/>
        <a:lstStyle/>
        <a:p>
          <a:endParaRPr lang="es-ES" sz="3600"/>
        </a:p>
      </dgm:t>
    </dgm:pt>
    <dgm:pt modelId="{D7497F4E-1BD2-40ED-B151-A2772CDD2B9C}">
      <dgm:prSet custT="1"/>
      <dgm:spPr/>
      <dgm:t>
        <a:bodyPr/>
        <a:lstStyle/>
        <a:p>
          <a:pPr rtl="0"/>
          <a:r>
            <a:rPr lang="es-ES" sz="1200" b="1" dirty="0" smtClean="0"/>
            <a:t>Facilita el empleo de técnicas y herramientas</a:t>
          </a:r>
          <a:r>
            <a:rPr lang="es-ES" sz="1200" dirty="0" smtClean="0"/>
            <a:t> para la búsqueda de información adicional en la identificación de causas de exposición a los factores de riesgo ergonómicos, de carácter cualitativo. </a:t>
          </a:r>
          <a:endParaRPr lang="es-ES" sz="1200" dirty="0"/>
        </a:p>
      </dgm:t>
    </dgm:pt>
    <dgm:pt modelId="{2D30B6B7-81D7-41FF-AAAF-A52CC2A4F863}" type="parTrans" cxnId="{D9B3F33F-9315-492F-A161-96C46DFAB364}">
      <dgm:prSet/>
      <dgm:spPr/>
      <dgm:t>
        <a:bodyPr/>
        <a:lstStyle/>
        <a:p>
          <a:endParaRPr lang="es-ES" sz="3600"/>
        </a:p>
      </dgm:t>
    </dgm:pt>
    <dgm:pt modelId="{6032A4FB-8EBE-453B-AAE1-A485EF542406}" type="sibTrans" cxnId="{D9B3F33F-9315-492F-A161-96C46DFAB364}">
      <dgm:prSet/>
      <dgm:spPr/>
      <dgm:t>
        <a:bodyPr/>
        <a:lstStyle/>
        <a:p>
          <a:endParaRPr lang="es-ES" sz="3600"/>
        </a:p>
      </dgm:t>
    </dgm:pt>
    <dgm:pt modelId="{5363E182-F8BE-4143-83FC-A76C1E5DCB30}">
      <dgm:prSet custT="1"/>
      <dgm:spPr/>
      <dgm:t>
        <a:bodyPr/>
        <a:lstStyle/>
        <a:p>
          <a:pPr rtl="0"/>
          <a:r>
            <a:rPr lang="es-ES" sz="1200" b="1" dirty="0" smtClean="0"/>
            <a:t>Proporciona técnicas y herramientas </a:t>
          </a:r>
          <a:r>
            <a:rPr lang="es-ES" sz="1200" dirty="0" smtClean="0"/>
            <a:t>para llevar a cabo el </a:t>
          </a:r>
          <a:r>
            <a:rPr lang="es-ES" sz="1200" b="1" dirty="0" smtClean="0"/>
            <a:t>seguimiento de las medidas preventivas implantadas</a:t>
          </a:r>
          <a:r>
            <a:rPr lang="es-ES" sz="1200" dirty="0" smtClean="0"/>
            <a:t>. </a:t>
          </a:r>
          <a:endParaRPr lang="es-ES" sz="1200" dirty="0"/>
        </a:p>
      </dgm:t>
    </dgm:pt>
    <dgm:pt modelId="{E69B27A7-E3EF-4D01-9251-7F71321BE6FB}" type="parTrans" cxnId="{609C93A4-4DAB-44A6-AA3B-9695EF7F30DF}">
      <dgm:prSet/>
      <dgm:spPr/>
      <dgm:t>
        <a:bodyPr/>
        <a:lstStyle/>
        <a:p>
          <a:endParaRPr lang="es-ES" sz="3600"/>
        </a:p>
      </dgm:t>
    </dgm:pt>
    <dgm:pt modelId="{7F7486AD-ED5D-42DF-B346-CCA46E8BFE71}" type="sibTrans" cxnId="{609C93A4-4DAB-44A6-AA3B-9695EF7F30DF}">
      <dgm:prSet/>
      <dgm:spPr/>
      <dgm:t>
        <a:bodyPr/>
        <a:lstStyle/>
        <a:p>
          <a:endParaRPr lang="es-ES" sz="3600"/>
        </a:p>
      </dgm:t>
    </dgm:pt>
    <dgm:pt modelId="{9D6CC70C-7467-4B0C-A819-2C2A3007B562}">
      <dgm:prSet custT="1"/>
      <dgm:spPr/>
      <dgm:t>
        <a:bodyPr/>
        <a:lstStyle/>
        <a:p>
          <a:pPr rtl="0"/>
          <a:r>
            <a:rPr lang="es-ES" sz="1200" b="1" dirty="0" smtClean="0"/>
            <a:t>Incorpora la formación</a:t>
          </a:r>
          <a:r>
            <a:rPr lang="es-ES" sz="1200" dirty="0" smtClean="0"/>
            <a:t> como una tarea más del procedimiento. </a:t>
          </a:r>
          <a:endParaRPr lang="es-ES" sz="1200" dirty="0"/>
        </a:p>
      </dgm:t>
    </dgm:pt>
    <dgm:pt modelId="{C16DBFCF-7295-4157-A4DD-106D20E85E41}" type="parTrans" cxnId="{A7271903-E775-440C-B13E-FC40B8E380DA}">
      <dgm:prSet/>
      <dgm:spPr/>
      <dgm:t>
        <a:bodyPr/>
        <a:lstStyle/>
        <a:p>
          <a:endParaRPr lang="es-ES" sz="3600"/>
        </a:p>
      </dgm:t>
    </dgm:pt>
    <dgm:pt modelId="{4C0C51B3-C455-440E-B9F4-0A8B8A1DED63}" type="sibTrans" cxnId="{A7271903-E775-440C-B13E-FC40B8E380DA}">
      <dgm:prSet/>
      <dgm:spPr/>
      <dgm:t>
        <a:bodyPr/>
        <a:lstStyle/>
        <a:p>
          <a:endParaRPr lang="es-ES" sz="3600"/>
        </a:p>
      </dgm:t>
    </dgm:pt>
    <dgm:pt modelId="{51A11CEF-7FFB-43CD-AF8C-9BC5B710C1D5}" type="pres">
      <dgm:prSet presAssocID="{B9567C3B-31FD-4D77-AFDF-C551F3042F1A}" presName="linear" presStyleCnt="0">
        <dgm:presLayoutVars>
          <dgm:animLvl val="lvl"/>
          <dgm:resizeHandles val="exact"/>
        </dgm:presLayoutVars>
      </dgm:prSet>
      <dgm:spPr/>
      <dgm:t>
        <a:bodyPr/>
        <a:lstStyle/>
        <a:p>
          <a:endParaRPr lang="es-ES"/>
        </a:p>
      </dgm:t>
    </dgm:pt>
    <dgm:pt modelId="{8B6F35AA-CC5B-4955-8F66-C2651207BBD5}" type="pres">
      <dgm:prSet presAssocID="{162ACCCE-9A03-4DC4-82BE-EBD409F2A6D4}" presName="parentText" presStyleLbl="node1" presStyleIdx="0" presStyleCnt="7" custScaleY="67487">
        <dgm:presLayoutVars>
          <dgm:chMax val="0"/>
          <dgm:bulletEnabled val="1"/>
        </dgm:presLayoutVars>
      </dgm:prSet>
      <dgm:spPr/>
      <dgm:t>
        <a:bodyPr/>
        <a:lstStyle/>
        <a:p>
          <a:endParaRPr lang="es-ES"/>
        </a:p>
      </dgm:t>
    </dgm:pt>
    <dgm:pt modelId="{DE7F0338-50F2-4954-B421-D6ACBFBBBFB9}" type="pres">
      <dgm:prSet presAssocID="{584B32DD-62D6-4C2D-9F9C-01BA4FE16460}" presName="spacer" presStyleCnt="0"/>
      <dgm:spPr/>
    </dgm:pt>
    <dgm:pt modelId="{E1D21A50-32F2-4B4C-878B-0E29DA255A04}" type="pres">
      <dgm:prSet presAssocID="{C6036DF0-AA24-47F4-B007-A735614AB054}" presName="parentText" presStyleLbl="node1" presStyleIdx="1" presStyleCnt="7" custScaleY="60138">
        <dgm:presLayoutVars>
          <dgm:chMax val="0"/>
          <dgm:bulletEnabled val="1"/>
        </dgm:presLayoutVars>
      </dgm:prSet>
      <dgm:spPr/>
      <dgm:t>
        <a:bodyPr/>
        <a:lstStyle/>
        <a:p>
          <a:endParaRPr lang="es-ES"/>
        </a:p>
      </dgm:t>
    </dgm:pt>
    <dgm:pt modelId="{6ED98DCC-600D-4267-B523-5884457FADC1}" type="pres">
      <dgm:prSet presAssocID="{24B0BB95-1FB7-4003-9119-28335C0FEFA6}" presName="spacer" presStyleCnt="0"/>
      <dgm:spPr/>
    </dgm:pt>
    <dgm:pt modelId="{76B34092-09AE-4812-A722-C26DEAB0119B}" type="pres">
      <dgm:prSet presAssocID="{8952C87A-D741-439B-9156-43C1A6D62382}" presName="parentText" presStyleLbl="node1" presStyleIdx="2" presStyleCnt="7" custScaleY="72932">
        <dgm:presLayoutVars>
          <dgm:chMax val="0"/>
          <dgm:bulletEnabled val="1"/>
        </dgm:presLayoutVars>
      </dgm:prSet>
      <dgm:spPr/>
      <dgm:t>
        <a:bodyPr/>
        <a:lstStyle/>
        <a:p>
          <a:endParaRPr lang="es-ES"/>
        </a:p>
      </dgm:t>
    </dgm:pt>
    <dgm:pt modelId="{F3DA6023-5185-4904-B03F-B84E0F474271}" type="pres">
      <dgm:prSet presAssocID="{9B371FC9-88B3-4774-A8D9-E58DE1F90894}" presName="spacer" presStyleCnt="0"/>
      <dgm:spPr/>
    </dgm:pt>
    <dgm:pt modelId="{3A1CEC34-B86F-43AF-81B7-48FEACBC8693}" type="pres">
      <dgm:prSet presAssocID="{0F421B11-4F62-4700-95A8-7B567B9E19CC}" presName="parentText" presStyleLbl="node1" presStyleIdx="3" presStyleCnt="7" custScaleY="55974">
        <dgm:presLayoutVars>
          <dgm:chMax val="0"/>
          <dgm:bulletEnabled val="1"/>
        </dgm:presLayoutVars>
      </dgm:prSet>
      <dgm:spPr/>
      <dgm:t>
        <a:bodyPr/>
        <a:lstStyle/>
        <a:p>
          <a:endParaRPr lang="es-ES"/>
        </a:p>
      </dgm:t>
    </dgm:pt>
    <dgm:pt modelId="{84B1E51B-2DF8-4D6B-88EE-D9422E16B96C}" type="pres">
      <dgm:prSet presAssocID="{BA50504F-CF89-42E0-947C-3CECBCC6E831}" presName="spacer" presStyleCnt="0"/>
      <dgm:spPr/>
    </dgm:pt>
    <dgm:pt modelId="{D6A4F927-0ADC-4924-838B-87B74C3C6713}" type="pres">
      <dgm:prSet presAssocID="{D7497F4E-1BD2-40ED-B151-A2772CDD2B9C}" presName="parentText" presStyleLbl="node1" presStyleIdx="4" presStyleCnt="7" custScaleY="56688">
        <dgm:presLayoutVars>
          <dgm:chMax val="0"/>
          <dgm:bulletEnabled val="1"/>
        </dgm:presLayoutVars>
      </dgm:prSet>
      <dgm:spPr/>
      <dgm:t>
        <a:bodyPr/>
        <a:lstStyle/>
        <a:p>
          <a:endParaRPr lang="es-ES"/>
        </a:p>
      </dgm:t>
    </dgm:pt>
    <dgm:pt modelId="{6EDD055E-561C-4C2B-9749-D2B71D964DAD}" type="pres">
      <dgm:prSet presAssocID="{6032A4FB-8EBE-453B-AAE1-A485EF542406}" presName="spacer" presStyleCnt="0"/>
      <dgm:spPr/>
    </dgm:pt>
    <dgm:pt modelId="{A09E7C66-B427-4F41-AB50-1A24731B60A8}" type="pres">
      <dgm:prSet presAssocID="{5363E182-F8BE-4143-83FC-A76C1E5DCB30}" presName="parentText" presStyleLbl="node1" presStyleIdx="5" presStyleCnt="7" custScaleY="46103">
        <dgm:presLayoutVars>
          <dgm:chMax val="0"/>
          <dgm:bulletEnabled val="1"/>
        </dgm:presLayoutVars>
      </dgm:prSet>
      <dgm:spPr/>
      <dgm:t>
        <a:bodyPr/>
        <a:lstStyle/>
        <a:p>
          <a:endParaRPr lang="es-ES"/>
        </a:p>
      </dgm:t>
    </dgm:pt>
    <dgm:pt modelId="{EEB45073-040B-4E33-8427-8501D004AE04}" type="pres">
      <dgm:prSet presAssocID="{7F7486AD-ED5D-42DF-B346-CCA46E8BFE71}" presName="spacer" presStyleCnt="0"/>
      <dgm:spPr/>
    </dgm:pt>
    <dgm:pt modelId="{845F4F0B-2CFE-44A0-9D95-D94CEFB18E2C}" type="pres">
      <dgm:prSet presAssocID="{9D6CC70C-7467-4B0C-A819-2C2A3007B562}" presName="parentText" presStyleLbl="node1" presStyleIdx="6" presStyleCnt="7" custScaleY="52496">
        <dgm:presLayoutVars>
          <dgm:chMax val="0"/>
          <dgm:bulletEnabled val="1"/>
        </dgm:presLayoutVars>
      </dgm:prSet>
      <dgm:spPr/>
      <dgm:t>
        <a:bodyPr/>
        <a:lstStyle/>
        <a:p>
          <a:endParaRPr lang="es-ES"/>
        </a:p>
      </dgm:t>
    </dgm:pt>
  </dgm:ptLst>
  <dgm:cxnLst>
    <dgm:cxn modelId="{CDBB25F1-4E8D-4B55-BD9F-D80C75EEA021}" type="presOf" srcId="{B9567C3B-31FD-4D77-AFDF-C551F3042F1A}" destId="{51A11CEF-7FFB-43CD-AF8C-9BC5B710C1D5}" srcOrd="0" destOrd="0" presId="urn:microsoft.com/office/officeart/2005/8/layout/vList2"/>
    <dgm:cxn modelId="{D9B3F33F-9315-492F-A161-96C46DFAB364}" srcId="{B9567C3B-31FD-4D77-AFDF-C551F3042F1A}" destId="{D7497F4E-1BD2-40ED-B151-A2772CDD2B9C}" srcOrd="4" destOrd="0" parTransId="{2D30B6B7-81D7-41FF-AAAF-A52CC2A4F863}" sibTransId="{6032A4FB-8EBE-453B-AAE1-A485EF542406}"/>
    <dgm:cxn modelId="{15B5BAB0-31E4-44FB-97B3-EC6825DDE11E}" type="presOf" srcId="{162ACCCE-9A03-4DC4-82BE-EBD409F2A6D4}" destId="{8B6F35AA-CC5B-4955-8F66-C2651207BBD5}" srcOrd="0" destOrd="0" presId="urn:microsoft.com/office/officeart/2005/8/layout/vList2"/>
    <dgm:cxn modelId="{1831869D-3E4E-4A2C-B40A-CF8E913ED462}" type="presOf" srcId="{D7497F4E-1BD2-40ED-B151-A2772CDD2B9C}" destId="{D6A4F927-0ADC-4924-838B-87B74C3C6713}" srcOrd="0" destOrd="0" presId="urn:microsoft.com/office/officeart/2005/8/layout/vList2"/>
    <dgm:cxn modelId="{78F2BEA4-12DC-4184-9A36-7AC4DDEE036A}" srcId="{B9567C3B-31FD-4D77-AFDF-C551F3042F1A}" destId="{0F421B11-4F62-4700-95A8-7B567B9E19CC}" srcOrd="3" destOrd="0" parTransId="{9A93E51E-EDE8-4B0E-9A27-0ED8CA3BAA0B}" sibTransId="{BA50504F-CF89-42E0-947C-3CECBCC6E831}"/>
    <dgm:cxn modelId="{B85BCB59-2A1F-49F3-BE36-49CAB62597A7}" type="presOf" srcId="{C6036DF0-AA24-47F4-B007-A735614AB054}" destId="{E1D21A50-32F2-4B4C-878B-0E29DA255A04}" srcOrd="0" destOrd="0" presId="urn:microsoft.com/office/officeart/2005/8/layout/vList2"/>
    <dgm:cxn modelId="{7DA22FD1-043D-4150-AEF3-90D171A9B3B1}" type="presOf" srcId="{9D6CC70C-7467-4B0C-A819-2C2A3007B562}" destId="{845F4F0B-2CFE-44A0-9D95-D94CEFB18E2C}" srcOrd="0" destOrd="0" presId="urn:microsoft.com/office/officeart/2005/8/layout/vList2"/>
    <dgm:cxn modelId="{A7271903-E775-440C-B13E-FC40B8E380DA}" srcId="{B9567C3B-31FD-4D77-AFDF-C551F3042F1A}" destId="{9D6CC70C-7467-4B0C-A819-2C2A3007B562}" srcOrd="6" destOrd="0" parTransId="{C16DBFCF-7295-4157-A4DD-106D20E85E41}" sibTransId="{4C0C51B3-C455-440E-B9F4-0A8B8A1DED63}"/>
    <dgm:cxn modelId="{B63E80CF-1B2D-4B7D-9DB8-9FDCD5EA5751}" type="presOf" srcId="{8952C87A-D741-439B-9156-43C1A6D62382}" destId="{76B34092-09AE-4812-A722-C26DEAB0119B}" srcOrd="0" destOrd="0" presId="urn:microsoft.com/office/officeart/2005/8/layout/vList2"/>
    <dgm:cxn modelId="{65F883D9-8312-4AE5-A98E-06B02C0A5FC6}" type="presOf" srcId="{5363E182-F8BE-4143-83FC-A76C1E5DCB30}" destId="{A09E7C66-B427-4F41-AB50-1A24731B60A8}" srcOrd="0" destOrd="0" presId="urn:microsoft.com/office/officeart/2005/8/layout/vList2"/>
    <dgm:cxn modelId="{DCECF46A-85BC-4BD3-9724-4ABDF9E7E513}" type="presOf" srcId="{0F421B11-4F62-4700-95A8-7B567B9E19CC}" destId="{3A1CEC34-B86F-43AF-81B7-48FEACBC8693}" srcOrd="0" destOrd="0" presId="urn:microsoft.com/office/officeart/2005/8/layout/vList2"/>
    <dgm:cxn modelId="{22FC0AAE-BACF-4975-A279-CC88EF8BA8A5}" srcId="{B9567C3B-31FD-4D77-AFDF-C551F3042F1A}" destId="{162ACCCE-9A03-4DC4-82BE-EBD409F2A6D4}" srcOrd="0" destOrd="0" parTransId="{22BD685B-6C46-46A7-B113-0B4A457C38C5}" sibTransId="{584B32DD-62D6-4C2D-9F9C-01BA4FE16460}"/>
    <dgm:cxn modelId="{D32A66CE-E843-47D0-B85B-DFB08747F240}" srcId="{B9567C3B-31FD-4D77-AFDF-C551F3042F1A}" destId="{8952C87A-D741-439B-9156-43C1A6D62382}" srcOrd="2" destOrd="0" parTransId="{FB787678-2E6F-4D7F-8A7B-3C6F7EFD5C1E}" sibTransId="{9B371FC9-88B3-4774-A8D9-E58DE1F90894}"/>
    <dgm:cxn modelId="{609C93A4-4DAB-44A6-AA3B-9695EF7F30DF}" srcId="{B9567C3B-31FD-4D77-AFDF-C551F3042F1A}" destId="{5363E182-F8BE-4143-83FC-A76C1E5DCB30}" srcOrd="5" destOrd="0" parTransId="{E69B27A7-E3EF-4D01-9251-7F71321BE6FB}" sibTransId="{7F7486AD-ED5D-42DF-B346-CCA46E8BFE71}"/>
    <dgm:cxn modelId="{06C4C687-8489-4363-AD1A-3F66C684CBC5}" srcId="{B9567C3B-31FD-4D77-AFDF-C551F3042F1A}" destId="{C6036DF0-AA24-47F4-B007-A735614AB054}" srcOrd="1" destOrd="0" parTransId="{CE4173A7-D7C4-442F-8D2E-FC0CF3879426}" sibTransId="{24B0BB95-1FB7-4003-9119-28335C0FEFA6}"/>
    <dgm:cxn modelId="{1F0C3C6C-3D54-40B8-BE2D-75919591E244}" type="presParOf" srcId="{51A11CEF-7FFB-43CD-AF8C-9BC5B710C1D5}" destId="{8B6F35AA-CC5B-4955-8F66-C2651207BBD5}" srcOrd="0" destOrd="0" presId="urn:microsoft.com/office/officeart/2005/8/layout/vList2"/>
    <dgm:cxn modelId="{47FB3E65-4670-490F-9D63-C40F03CDDD19}" type="presParOf" srcId="{51A11CEF-7FFB-43CD-AF8C-9BC5B710C1D5}" destId="{DE7F0338-50F2-4954-B421-D6ACBFBBBFB9}" srcOrd="1" destOrd="0" presId="urn:microsoft.com/office/officeart/2005/8/layout/vList2"/>
    <dgm:cxn modelId="{8D37A678-FFED-43C9-9250-45B1C8965422}" type="presParOf" srcId="{51A11CEF-7FFB-43CD-AF8C-9BC5B710C1D5}" destId="{E1D21A50-32F2-4B4C-878B-0E29DA255A04}" srcOrd="2" destOrd="0" presId="urn:microsoft.com/office/officeart/2005/8/layout/vList2"/>
    <dgm:cxn modelId="{FFC74542-20E8-468D-82E5-FB7EC47B382F}" type="presParOf" srcId="{51A11CEF-7FFB-43CD-AF8C-9BC5B710C1D5}" destId="{6ED98DCC-600D-4267-B523-5884457FADC1}" srcOrd="3" destOrd="0" presId="urn:microsoft.com/office/officeart/2005/8/layout/vList2"/>
    <dgm:cxn modelId="{B8A17F22-173C-4215-AF71-A0746005A488}" type="presParOf" srcId="{51A11CEF-7FFB-43CD-AF8C-9BC5B710C1D5}" destId="{76B34092-09AE-4812-A722-C26DEAB0119B}" srcOrd="4" destOrd="0" presId="urn:microsoft.com/office/officeart/2005/8/layout/vList2"/>
    <dgm:cxn modelId="{87728A26-88DF-420A-AE1E-2571CC6A70DC}" type="presParOf" srcId="{51A11CEF-7FFB-43CD-AF8C-9BC5B710C1D5}" destId="{F3DA6023-5185-4904-B03F-B84E0F474271}" srcOrd="5" destOrd="0" presId="urn:microsoft.com/office/officeart/2005/8/layout/vList2"/>
    <dgm:cxn modelId="{75C7A2FE-29CE-4FF2-B8FE-41BFAA142CE1}" type="presParOf" srcId="{51A11CEF-7FFB-43CD-AF8C-9BC5B710C1D5}" destId="{3A1CEC34-B86F-43AF-81B7-48FEACBC8693}" srcOrd="6" destOrd="0" presId="urn:microsoft.com/office/officeart/2005/8/layout/vList2"/>
    <dgm:cxn modelId="{39F74221-7C43-487A-9390-52A74A90CA46}" type="presParOf" srcId="{51A11CEF-7FFB-43CD-AF8C-9BC5B710C1D5}" destId="{84B1E51B-2DF8-4D6B-88EE-D9422E16B96C}" srcOrd="7" destOrd="0" presId="urn:microsoft.com/office/officeart/2005/8/layout/vList2"/>
    <dgm:cxn modelId="{2A850702-4402-49AA-9F46-20229BCE0A9D}" type="presParOf" srcId="{51A11CEF-7FFB-43CD-AF8C-9BC5B710C1D5}" destId="{D6A4F927-0ADC-4924-838B-87B74C3C6713}" srcOrd="8" destOrd="0" presId="urn:microsoft.com/office/officeart/2005/8/layout/vList2"/>
    <dgm:cxn modelId="{B7F57830-CAF2-401F-B63A-BD66756DA5F4}" type="presParOf" srcId="{51A11CEF-7FFB-43CD-AF8C-9BC5B710C1D5}" destId="{6EDD055E-561C-4C2B-9749-D2B71D964DAD}" srcOrd="9" destOrd="0" presId="urn:microsoft.com/office/officeart/2005/8/layout/vList2"/>
    <dgm:cxn modelId="{7A01B0C1-D0ED-4013-B864-808442BBAD3C}" type="presParOf" srcId="{51A11CEF-7FFB-43CD-AF8C-9BC5B710C1D5}" destId="{A09E7C66-B427-4F41-AB50-1A24731B60A8}" srcOrd="10" destOrd="0" presId="urn:microsoft.com/office/officeart/2005/8/layout/vList2"/>
    <dgm:cxn modelId="{CF91246C-0CA9-4897-BD75-E6D3FB33D9AA}" type="presParOf" srcId="{51A11CEF-7FFB-43CD-AF8C-9BC5B710C1D5}" destId="{EEB45073-040B-4E33-8427-8501D004AE04}" srcOrd="11" destOrd="0" presId="urn:microsoft.com/office/officeart/2005/8/layout/vList2"/>
    <dgm:cxn modelId="{99AE9850-3896-4E94-BA7C-CD3EBF652F23}" type="presParOf" srcId="{51A11CEF-7FFB-43CD-AF8C-9BC5B710C1D5}" destId="{845F4F0B-2CFE-44A0-9D95-D94CEFB18E2C}" srcOrd="1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886723-8481-4DA7-A9D3-EFB6CBC173F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D5DDC39C-FB1F-4913-B7B9-7333C7BAE7FF}">
      <dgm:prSet custT="1"/>
      <dgm:spPr/>
      <dgm:t>
        <a:bodyPr/>
        <a:lstStyle/>
        <a:p>
          <a:pPr rtl="0"/>
          <a:r>
            <a:rPr lang="es-ES" sz="1200" dirty="0" smtClean="0"/>
            <a:t>Promueve la </a:t>
          </a:r>
          <a:r>
            <a:rPr lang="es-ES" sz="1200" b="1" dirty="0" smtClean="0"/>
            <a:t>seguridad y salud de los trabajadores </a:t>
          </a:r>
          <a:r>
            <a:rPr lang="es-ES" sz="1200" dirty="0" smtClean="0"/>
            <a:t>mediante el desarrollo de las actividades necesarias para la </a:t>
          </a:r>
          <a:r>
            <a:rPr lang="es-ES" sz="1200" b="1" dirty="0" smtClean="0"/>
            <a:t>prevención de riesgos ergonómicos</a:t>
          </a:r>
          <a:r>
            <a:rPr lang="es-ES" sz="1200" dirty="0" smtClean="0"/>
            <a:t> (art. 2.1 y 14.2, Ley de Prevención de Riesgos Laborales, LPRL).</a:t>
          </a:r>
          <a:endParaRPr lang="es-ES" sz="1200" dirty="0"/>
        </a:p>
      </dgm:t>
    </dgm:pt>
    <dgm:pt modelId="{684DB3F6-C909-4CAB-B941-4BDE3811D8B9}" type="parTrans" cxnId="{9A317497-0674-4336-B262-2398ACE88BB2}">
      <dgm:prSet/>
      <dgm:spPr/>
      <dgm:t>
        <a:bodyPr/>
        <a:lstStyle/>
        <a:p>
          <a:endParaRPr lang="es-ES" sz="4800"/>
        </a:p>
      </dgm:t>
    </dgm:pt>
    <dgm:pt modelId="{52DD46C2-5721-41EA-9BA9-7E27C71F5624}" type="sibTrans" cxnId="{9A317497-0674-4336-B262-2398ACE88BB2}">
      <dgm:prSet/>
      <dgm:spPr/>
      <dgm:t>
        <a:bodyPr/>
        <a:lstStyle/>
        <a:p>
          <a:endParaRPr lang="es-ES" sz="4800"/>
        </a:p>
      </dgm:t>
    </dgm:pt>
    <dgm:pt modelId="{8D67FE42-5F0F-4C15-8294-97304ADDD69B}">
      <dgm:prSet custT="1"/>
      <dgm:spPr/>
      <dgm:t>
        <a:bodyPr/>
        <a:lstStyle/>
        <a:p>
          <a:pPr rtl="0"/>
          <a:r>
            <a:rPr lang="es-ES" sz="1200" dirty="0" smtClean="0"/>
            <a:t>Incorpora el derecho de </a:t>
          </a:r>
          <a:r>
            <a:rPr lang="es-ES" sz="1200" b="1" dirty="0" smtClean="0"/>
            <a:t>información, consulta y participación de los trabajadores </a:t>
          </a:r>
          <a:r>
            <a:rPr lang="es-ES" sz="1200" dirty="0" smtClean="0"/>
            <a:t>(art. 18 LPRL) directamente y a través de sus representantes legales (art. 33-36 y 38, LPRL).</a:t>
          </a:r>
          <a:endParaRPr lang="es-ES" sz="1200" dirty="0"/>
        </a:p>
      </dgm:t>
    </dgm:pt>
    <dgm:pt modelId="{F511AED5-22AE-40A5-8524-7E2973612C96}" type="parTrans" cxnId="{7B343C99-7E55-4231-A898-146DCF59D591}">
      <dgm:prSet/>
      <dgm:spPr/>
      <dgm:t>
        <a:bodyPr/>
        <a:lstStyle/>
        <a:p>
          <a:endParaRPr lang="es-ES" sz="4800"/>
        </a:p>
      </dgm:t>
    </dgm:pt>
    <dgm:pt modelId="{6AA606BC-D69A-43A7-9D57-4B2F6447DB8C}" type="sibTrans" cxnId="{7B343C99-7E55-4231-A898-146DCF59D591}">
      <dgm:prSet/>
      <dgm:spPr/>
      <dgm:t>
        <a:bodyPr/>
        <a:lstStyle/>
        <a:p>
          <a:endParaRPr lang="es-ES" sz="4800"/>
        </a:p>
      </dgm:t>
    </dgm:pt>
    <dgm:pt modelId="{9D7052B2-4AB9-4F1E-98D7-C2F200C9F5C4}">
      <dgm:prSet custT="1"/>
      <dgm:spPr/>
      <dgm:t>
        <a:bodyPr/>
        <a:lstStyle/>
        <a:p>
          <a:pPr rtl="0"/>
          <a:r>
            <a:rPr lang="es-ES" sz="1200" dirty="0" smtClean="0"/>
            <a:t>Facilita a trabajadores y sus representantes la </a:t>
          </a:r>
          <a:r>
            <a:rPr lang="es-ES" sz="1200" b="1" dirty="0" smtClean="0"/>
            <a:t>elaboración de propuestas</a:t>
          </a:r>
          <a:r>
            <a:rPr lang="es-ES" sz="1200" dirty="0" smtClean="0"/>
            <a:t> para la prevención de los factores de riesgo y daños (art. 18.2 y 36.4, LPRL).</a:t>
          </a:r>
          <a:endParaRPr lang="es-ES" sz="1200" dirty="0"/>
        </a:p>
      </dgm:t>
    </dgm:pt>
    <dgm:pt modelId="{AB538A32-1A1B-4E49-A21E-7C933DF9B721}" type="parTrans" cxnId="{8B5BD7C0-7A0C-4572-AC55-665665BCABD2}">
      <dgm:prSet/>
      <dgm:spPr/>
      <dgm:t>
        <a:bodyPr/>
        <a:lstStyle/>
        <a:p>
          <a:endParaRPr lang="es-ES" sz="4800"/>
        </a:p>
      </dgm:t>
    </dgm:pt>
    <dgm:pt modelId="{2F8BE6D1-26AA-460A-970B-882F3ED76711}" type="sibTrans" cxnId="{8B5BD7C0-7A0C-4572-AC55-665665BCABD2}">
      <dgm:prSet/>
      <dgm:spPr/>
      <dgm:t>
        <a:bodyPr/>
        <a:lstStyle/>
        <a:p>
          <a:endParaRPr lang="es-ES" sz="4800"/>
        </a:p>
      </dgm:t>
    </dgm:pt>
    <dgm:pt modelId="{BDF734F8-BAEE-4DC6-8E28-63F4B81D551D}">
      <dgm:prSet custT="1"/>
      <dgm:spPr/>
      <dgm:t>
        <a:bodyPr/>
        <a:lstStyle/>
        <a:p>
          <a:pPr rtl="0"/>
          <a:r>
            <a:rPr lang="es-ES" sz="1200" dirty="0" smtClean="0"/>
            <a:t>Se fundamenta en el primero de los principios generales para la acción preventiva, </a:t>
          </a:r>
          <a:r>
            <a:rPr lang="es-ES" sz="1200" b="1" dirty="0" smtClean="0"/>
            <a:t>evitar los riesgos</a:t>
          </a:r>
          <a:r>
            <a:rPr lang="es-ES" sz="1200" dirty="0" smtClean="0"/>
            <a:t> (art.15.1a, LPRL).</a:t>
          </a:r>
          <a:endParaRPr lang="es-ES" sz="1200" dirty="0"/>
        </a:p>
      </dgm:t>
    </dgm:pt>
    <dgm:pt modelId="{A48DB1E0-7A02-4C2F-85C9-663183393043}" type="parTrans" cxnId="{CF4C2E36-7DE3-4A70-A3D9-11B508C36F7C}">
      <dgm:prSet/>
      <dgm:spPr/>
      <dgm:t>
        <a:bodyPr/>
        <a:lstStyle/>
        <a:p>
          <a:endParaRPr lang="es-ES" sz="4800"/>
        </a:p>
      </dgm:t>
    </dgm:pt>
    <dgm:pt modelId="{7A7CF4C5-2B14-4AD2-9405-34421F83364E}" type="sibTrans" cxnId="{CF4C2E36-7DE3-4A70-A3D9-11B508C36F7C}">
      <dgm:prSet/>
      <dgm:spPr/>
      <dgm:t>
        <a:bodyPr/>
        <a:lstStyle/>
        <a:p>
          <a:endParaRPr lang="es-ES" sz="4800"/>
        </a:p>
      </dgm:t>
    </dgm:pt>
    <dgm:pt modelId="{030CC2FA-C5CD-4D4E-B554-A634FD112BD8}">
      <dgm:prSet custT="1"/>
      <dgm:spPr/>
      <dgm:t>
        <a:bodyPr/>
        <a:lstStyle/>
        <a:p>
          <a:pPr rtl="0"/>
          <a:r>
            <a:rPr lang="es-ES" sz="1200" dirty="0" smtClean="0"/>
            <a:t>Requiere la </a:t>
          </a:r>
          <a:r>
            <a:rPr lang="es-ES" sz="1200" b="1" dirty="0" smtClean="0"/>
            <a:t>evaluación de los riesgos ergonómica en aquellas situaciones de riesgo que no se puedan evitar </a:t>
          </a:r>
          <a:r>
            <a:rPr lang="es-ES" sz="1200" dirty="0" smtClean="0"/>
            <a:t>(art. 15.1b, LPRL).</a:t>
          </a:r>
          <a:endParaRPr lang="es-ES" sz="1200" dirty="0"/>
        </a:p>
      </dgm:t>
    </dgm:pt>
    <dgm:pt modelId="{AB010681-F311-40A3-9F36-206C7BA7F83B}" type="parTrans" cxnId="{CA97E907-2F14-473B-9C76-B5EAA9BE0B56}">
      <dgm:prSet/>
      <dgm:spPr/>
      <dgm:t>
        <a:bodyPr/>
        <a:lstStyle/>
        <a:p>
          <a:endParaRPr lang="es-ES" sz="4800"/>
        </a:p>
      </dgm:t>
    </dgm:pt>
    <dgm:pt modelId="{D229BA4A-4BB4-4EB5-8D29-43A34E8B7EFA}" type="sibTrans" cxnId="{CA97E907-2F14-473B-9C76-B5EAA9BE0B56}">
      <dgm:prSet/>
      <dgm:spPr/>
      <dgm:t>
        <a:bodyPr/>
        <a:lstStyle/>
        <a:p>
          <a:endParaRPr lang="es-ES" sz="4800"/>
        </a:p>
      </dgm:t>
    </dgm:pt>
    <dgm:pt modelId="{E83024CE-53AB-4F5B-87B6-A1E7F5BEFAF5}">
      <dgm:prSet custT="1"/>
      <dgm:spPr/>
      <dgm:t>
        <a:bodyPr/>
        <a:lstStyle/>
        <a:p>
          <a:pPr rtl="0"/>
          <a:r>
            <a:rPr lang="es-ES" sz="1200" dirty="0" smtClean="0"/>
            <a:t>Incluye indicaciones útiles para el </a:t>
          </a:r>
          <a:r>
            <a:rPr lang="es-ES" sz="1200" b="1" dirty="0" smtClean="0"/>
            <a:t>seguimiento</a:t>
          </a:r>
          <a:r>
            <a:rPr lang="es-ES" sz="1200" dirty="0" smtClean="0"/>
            <a:t> de la efectiva ejecución de las medidas preventivas y su eficacia (art. 16.2b y 14.2, LPRL).</a:t>
          </a:r>
          <a:endParaRPr lang="es-ES" sz="1200" dirty="0"/>
        </a:p>
      </dgm:t>
    </dgm:pt>
    <dgm:pt modelId="{5796479F-C180-40CD-B4E5-08099B452DCB}" type="parTrans" cxnId="{BFA4CC50-BBCD-40ED-9116-A724556ADC72}">
      <dgm:prSet/>
      <dgm:spPr/>
      <dgm:t>
        <a:bodyPr/>
        <a:lstStyle/>
        <a:p>
          <a:endParaRPr lang="es-ES" sz="4800"/>
        </a:p>
      </dgm:t>
    </dgm:pt>
    <dgm:pt modelId="{1C615CFA-102E-4D7B-B559-791C179ADB5A}" type="sibTrans" cxnId="{BFA4CC50-BBCD-40ED-9116-A724556ADC72}">
      <dgm:prSet/>
      <dgm:spPr/>
      <dgm:t>
        <a:bodyPr/>
        <a:lstStyle/>
        <a:p>
          <a:endParaRPr lang="es-ES" sz="4800"/>
        </a:p>
      </dgm:t>
    </dgm:pt>
    <dgm:pt modelId="{41935755-38D1-4E0C-BCA1-53FBBEC47358}">
      <dgm:prSet custT="1"/>
      <dgm:spPr/>
      <dgm:t>
        <a:bodyPr/>
        <a:lstStyle/>
        <a:p>
          <a:pPr rtl="0"/>
          <a:r>
            <a:rPr lang="es-ES" sz="1200" dirty="0" smtClean="0"/>
            <a:t>Favorece la </a:t>
          </a:r>
          <a:r>
            <a:rPr lang="es-ES" sz="1200" b="1" dirty="0" smtClean="0"/>
            <a:t>integración de la actividad preventiva en la empresa</a:t>
          </a:r>
          <a:r>
            <a:rPr lang="es-ES" sz="1200" dirty="0" smtClean="0"/>
            <a:t> (art.1, RD 39/1997). </a:t>
          </a:r>
          <a:endParaRPr lang="es-ES" sz="1200" dirty="0"/>
        </a:p>
      </dgm:t>
    </dgm:pt>
    <dgm:pt modelId="{1CC780FD-AEB7-4A30-BBB1-646E0D772567}" type="parTrans" cxnId="{39EF1F26-A3EB-4DB3-81FA-0E9CD37D856C}">
      <dgm:prSet/>
      <dgm:spPr/>
      <dgm:t>
        <a:bodyPr/>
        <a:lstStyle/>
        <a:p>
          <a:endParaRPr lang="es-ES" sz="4800"/>
        </a:p>
      </dgm:t>
    </dgm:pt>
    <dgm:pt modelId="{5DA547BA-3EDB-4B87-87B2-DECFFBB8FBE4}" type="sibTrans" cxnId="{39EF1F26-A3EB-4DB3-81FA-0E9CD37D856C}">
      <dgm:prSet/>
      <dgm:spPr/>
      <dgm:t>
        <a:bodyPr/>
        <a:lstStyle/>
        <a:p>
          <a:endParaRPr lang="es-ES" sz="4800"/>
        </a:p>
      </dgm:t>
    </dgm:pt>
    <dgm:pt modelId="{03DBD22F-77C4-4F3F-B6B6-F3AB990DFF0D}" type="pres">
      <dgm:prSet presAssocID="{84886723-8481-4DA7-A9D3-EFB6CBC173F0}" presName="diagram" presStyleCnt="0">
        <dgm:presLayoutVars>
          <dgm:dir/>
          <dgm:resizeHandles val="exact"/>
        </dgm:presLayoutVars>
      </dgm:prSet>
      <dgm:spPr/>
      <dgm:t>
        <a:bodyPr/>
        <a:lstStyle/>
        <a:p>
          <a:endParaRPr lang="es-ES"/>
        </a:p>
      </dgm:t>
    </dgm:pt>
    <dgm:pt modelId="{63C93EF4-C824-4331-965B-FEA01E409F65}" type="pres">
      <dgm:prSet presAssocID="{D5DDC39C-FB1F-4913-B7B9-7333C7BAE7FF}" presName="node" presStyleLbl="node1" presStyleIdx="0" presStyleCnt="7">
        <dgm:presLayoutVars>
          <dgm:bulletEnabled val="1"/>
        </dgm:presLayoutVars>
      </dgm:prSet>
      <dgm:spPr/>
      <dgm:t>
        <a:bodyPr/>
        <a:lstStyle/>
        <a:p>
          <a:endParaRPr lang="es-ES"/>
        </a:p>
      </dgm:t>
    </dgm:pt>
    <dgm:pt modelId="{1221BCE1-A433-4C06-8473-CBB6EE694CCA}" type="pres">
      <dgm:prSet presAssocID="{52DD46C2-5721-41EA-9BA9-7E27C71F5624}" presName="sibTrans" presStyleCnt="0"/>
      <dgm:spPr/>
    </dgm:pt>
    <dgm:pt modelId="{B9172AC9-B694-4974-A51D-44F2157F16E6}" type="pres">
      <dgm:prSet presAssocID="{8D67FE42-5F0F-4C15-8294-97304ADDD69B}" presName="node" presStyleLbl="node1" presStyleIdx="1" presStyleCnt="7">
        <dgm:presLayoutVars>
          <dgm:bulletEnabled val="1"/>
        </dgm:presLayoutVars>
      </dgm:prSet>
      <dgm:spPr/>
      <dgm:t>
        <a:bodyPr/>
        <a:lstStyle/>
        <a:p>
          <a:endParaRPr lang="es-ES"/>
        </a:p>
      </dgm:t>
    </dgm:pt>
    <dgm:pt modelId="{34A9FEE3-7F2E-49E1-AF11-32F93B65C1E6}" type="pres">
      <dgm:prSet presAssocID="{6AA606BC-D69A-43A7-9D57-4B2F6447DB8C}" presName="sibTrans" presStyleCnt="0"/>
      <dgm:spPr/>
    </dgm:pt>
    <dgm:pt modelId="{961547D6-49A4-44C9-A770-C1EC9C177FA0}" type="pres">
      <dgm:prSet presAssocID="{9D7052B2-4AB9-4F1E-98D7-C2F200C9F5C4}" presName="node" presStyleLbl="node1" presStyleIdx="2" presStyleCnt="7">
        <dgm:presLayoutVars>
          <dgm:bulletEnabled val="1"/>
        </dgm:presLayoutVars>
      </dgm:prSet>
      <dgm:spPr/>
      <dgm:t>
        <a:bodyPr/>
        <a:lstStyle/>
        <a:p>
          <a:endParaRPr lang="es-ES"/>
        </a:p>
      </dgm:t>
    </dgm:pt>
    <dgm:pt modelId="{A7550315-68AB-48D5-8363-3BBEE89C2D20}" type="pres">
      <dgm:prSet presAssocID="{2F8BE6D1-26AA-460A-970B-882F3ED76711}" presName="sibTrans" presStyleCnt="0"/>
      <dgm:spPr/>
    </dgm:pt>
    <dgm:pt modelId="{D0C3164C-970C-4A96-90D3-FFC3771C391D}" type="pres">
      <dgm:prSet presAssocID="{BDF734F8-BAEE-4DC6-8E28-63F4B81D551D}" presName="node" presStyleLbl="node1" presStyleIdx="3" presStyleCnt="7">
        <dgm:presLayoutVars>
          <dgm:bulletEnabled val="1"/>
        </dgm:presLayoutVars>
      </dgm:prSet>
      <dgm:spPr/>
      <dgm:t>
        <a:bodyPr/>
        <a:lstStyle/>
        <a:p>
          <a:endParaRPr lang="es-ES"/>
        </a:p>
      </dgm:t>
    </dgm:pt>
    <dgm:pt modelId="{0379D513-F5F3-48DE-809F-9FC0FB1FCE79}" type="pres">
      <dgm:prSet presAssocID="{7A7CF4C5-2B14-4AD2-9405-34421F83364E}" presName="sibTrans" presStyleCnt="0"/>
      <dgm:spPr/>
    </dgm:pt>
    <dgm:pt modelId="{DDF9CC00-7973-40D4-A010-E7FE08EBBCC1}" type="pres">
      <dgm:prSet presAssocID="{030CC2FA-C5CD-4D4E-B554-A634FD112BD8}" presName="node" presStyleLbl="node1" presStyleIdx="4" presStyleCnt="7">
        <dgm:presLayoutVars>
          <dgm:bulletEnabled val="1"/>
        </dgm:presLayoutVars>
      </dgm:prSet>
      <dgm:spPr/>
      <dgm:t>
        <a:bodyPr/>
        <a:lstStyle/>
        <a:p>
          <a:endParaRPr lang="es-ES"/>
        </a:p>
      </dgm:t>
    </dgm:pt>
    <dgm:pt modelId="{A6055EE8-E211-401F-B91F-A7AB120E810B}" type="pres">
      <dgm:prSet presAssocID="{D229BA4A-4BB4-4EB5-8D29-43A34E8B7EFA}" presName="sibTrans" presStyleCnt="0"/>
      <dgm:spPr/>
    </dgm:pt>
    <dgm:pt modelId="{00469A53-9FA4-4CC1-8C0D-6E14C939CD8E}" type="pres">
      <dgm:prSet presAssocID="{E83024CE-53AB-4F5B-87B6-A1E7F5BEFAF5}" presName="node" presStyleLbl="node1" presStyleIdx="5" presStyleCnt="7">
        <dgm:presLayoutVars>
          <dgm:bulletEnabled val="1"/>
        </dgm:presLayoutVars>
      </dgm:prSet>
      <dgm:spPr/>
      <dgm:t>
        <a:bodyPr/>
        <a:lstStyle/>
        <a:p>
          <a:endParaRPr lang="es-ES"/>
        </a:p>
      </dgm:t>
    </dgm:pt>
    <dgm:pt modelId="{C5695F0A-1F1D-4407-B3B5-3761AE500A0F}" type="pres">
      <dgm:prSet presAssocID="{1C615CFA-102E-4D7B-B559-791C179ADB5A}" presName="sibTrans" presStyleCnt="0"/>
      <dgm:spPr/>
    </dgm:pt>
    <dgm:pt modelId="{11DF532E-9FC5-406B-8CEE-67730685F1ED}" type="pres">
      <dgm:prSet presAssocID="{41935755-38D1-4E0C-BCA1-53FBBEC47358}" presName="node" presStyleLbl="node1" presStyleIdx="6" presStyleCnt="7">
        <dgm:presLayoutVars>
          <dgm:bulletEnabled val="1"/>
        </dgm:presLayoutVars>
      </dgm:prSet>
      <dgm:spPr/>
      <dgm:t>
        <a:bodyPr/>
        <a:lstStyle/>
        <a:p>
          <a:endParaRPr lang="es-ES"/>
        </a:p>
      </dgm:t>
    </dgm:pt>
  </dgm:ptLst>
  <dgm:cxnLst>
    <dgm:cxn modelId="{F1D83865-7346-4496-9FD2-8148029AF9BB}" type="presOf" srcId="{84886723-8481-4DA7-A9D3-EFB6CBC173F0}" destId="{03DBD22F-77C4-4F3F-B6B6-F3AB990DFF0D}" srcOrd="0" destOrd="0" presId="urn:microsoft.com/office/officeart/2005/8/layout/default"/>
    <dgm:cxn modelId="{4281A3F0-31AF-46A8-A7A7-AE6EECAAD0A7}" type="presOf" srcId="{9D7052B2-4AB9-4F1E-98D7-C2F200C9F5C4}" destId="{961547D6-49A4-44C9-A770-C1EC9C177FA0}" srcOrd="0" destOrd="0" presId="urn:microsoft.com/office/officeart/2005/8/layout/default"/>
    <dgm:cxn modelId="{1636585D-E422-4B12-8859-EF89E94534BC}" type="presOf" srcId="{41935755-38D1-4E0C-BCA1-53FBBEC47358}" destId="{11DF532E-9FC5-406B-8CEE-67730685F1ED}" srcOrd="0" destOrd="0" presId="urn:microsoft.com/office/officeart/2005/8/layout/default"/>
    <dgm:cxn modelId="{CA97E907-2F14-473B-9C76-B5EAA9BE0B56}" srcId="{84886723-8481-4DA7-A9D3-EFB6CBC173F0}" destId="{030CC2FA-C5CD-4D4E-B554-A634FD112BD8}" srcOrd="4" destOrd="0" parTransId="{AB010681-F311-40A3-9F36-206C7BA7F83B}" sibTransId="{D229BA4A-4BB4-4EB5-8D29-43A34E8B7EFA}"/>
    <dgm:cxn modelId="{7B343C99-7E55-4231-A898-146DCF59D591}" srcId="{84886723-8481-4DA7-A9D3-EFB6CBC173F0}" destId="{8D67FE42-5F0F-4C15-8294-97304ADDD69B}" srcOrd="1" destOrd="0" parTransId="{F511AED5-22AE-40A5-8524-7E2973612C96}" sibTransId="{6AA606BC-D69A-43A7-9D57-4B2F6447DB8C}"/>
    <dgm:cxn modelId="{BFA4CC50-BBCD-40ED-9116-A724556ADC72}" srcId="{84886723-8481-4DA7-A9D3-EFB6CBC173F0}" destId="{E83024CE-53AB-4F5B-87B6-A1E7F5BEFAF5}" srcOrd="5" destOrd="0" parTransId="{5796479F-C180-40CD-B4E5-08099B452DCB}" sibTransId="{1C615CFA-102E-4D7B-B559-791C179ADB5A}"/>
    <dgm:cxn modelId="{98E7F23E-1077-4151-A2ED-8C5F7E33B8CB}" type="presOf" srcId="{D5DDC39C-FB1F-4913-B7B9-7333C7BAE7FF}" destId="{63C93EF4-C824-4331-965B-FEA01E409F65}" srcOrd="0" destOrd="0" presId="urn:microsoft.com/office/officeart/2005/8/layout/default"/>
    <dgm:cxn modelId="{8B5BD7C0-7A0C-4572-AC55-665665BCABD2}" srcId="{84886723-8481-4DA7-A9D3-EFB6CBC173F0}" destId="{9D7052B2-4AB9-4F1E-98D7-C2F200C9F5C4}" srcOrd="2" destOrd="0" parTransId="{AB538A32-1A1B-4E49-A21E-7C933DF9B721}" sibTransId="{2F8BE6D1-26AA-460A-970B-882F3ED76711}"/>
    <dgm:cxn modelId="{9A317497-0674-4336-B262-2398ACE88BB2}" srcId="{84886723-8481-4DA7-A9D3-EFB6CBC173F0}" destId="{D5DDC39C-FB1F-4913-B7B9-7333C7BAE7FF}" srcOrd="0" destOrd="0" parTransId="{684DB3F6-C909-4CAB-B941-4BDE3811D8B9}" sibTransId="{52DD46C2-5721-41EA-9BA9-7E27C71F5624}"/>
    <dgm:cxn modelId="{39EF1F26-A3EB-4DB3-81FA-0E9CD37D856C}" srcId="{84886723-8481-4DA7-A9D3-EFB6CBC173F0}" destId="{41935755-38D1-4E0C-BCA1-53FBBEC47358}" srcOrd="6" destOrd="0" parTransId="{1CC780FD-AEB7-4A30-BBB1-646E0D772567}" sibTransId="{5DA547BA-3EDB-4B87-87B2-DECFFBB8FBE4}"/>
    <dgm:cxn modelId="{CF4C2E36-7DE3-4A70-A3D9-11B508C36F7C}" srcId="{84886723-8481-4DA7-A9D3-EFB6CBC173F0}" destId="{BDF734F8-BAEE-4DC6-8E28-63F4B81D551D}" srcOrd="3" destOrd="0" parTransId="{A48DB1E0-7A02-4C2F-85C9-663183393043}" sibTransId="{7A7CF4C5-2B14-4AD2-9405-34421F83364E}"/>
    <dgm:cxn modelId="{B61E25B8-1B4B-48D7-9659-DB5B42E6BB9B}" type="presOf" srcId="{E83024CE-53AB-4F5B-87B6-A1E7F5BEFAF5}" destId="{00469A53-9FA4-4CC1-8C0D-6E14C939CD8E}" srcOrd="0" destOrd="0" presId="urn:microsoft.com/office/officeart/2005/8/layout/default"/>
    <dgm:cxn modelId="{77444704-0795-43F6-AA8E-55AE9EF846C4}" type="presOf" srcId="{BDF734F8-BAEE-4DC6-8E28-63F4B81D551D}" destId="{D0C3164C-970C-4A96-90D3-FFC3771C391D}" srcOrd="0" destOrd="0" presId="urn:microsoft.com/office/officeart/2005/8/layout/default"/>
    <dgm:cxn modelId="{BB4A9DA6-C73F-484B-AAAE-3336B97A8B47}" type="presOf" srcId="{030CC2FA-C5CD-4D4E-B554-A634FD112BD8}" destId="{DDF9CC00-7973-40D4-A010-E7FE08EBBCC1}" srcOrd="0" destOrd="0" presId="urn:microsoft.com/office/officeart/2005/8/layout/default"/>
    <dgm:cxn modelId="{A79CB4B2-E5ED-4BC1-BAD4-AA01973392D1}" type="presOf" srcId="{8D67FE42-5F0F-4C15-8294-97304ADDD69B}" destId="{B9172AC9-B694-4974-A51D-44F2157F16E6}" srcOrd="0" destOrd="0" presId="urn:microsoft.com/office/officeart/2005/8/layout/default"/>
    <dgm:cxn modelId="{C0AF6B52-2264-456D-87C4-AEC021E07AD9}" type="presParOf" srcId="{03DBD22F-77C4-4F3F-B6B6-F3AB990DFF0D}" destId="{63C93EF4-C824-4331-965B-FEA01E409F65}" srcOrd="0" destOrd="0" presId="urn:microsoft.com/office/officeart/2005/8/layout/default"/>
    <dgm:cxn modelId="{FDC74FFD-AE25-4724-8C2E-199F5F05CC17}" type="presParOf" srcId="{03DBD22F-77C4-4F3F-B6B6-F3AB990DFF0D}" destId="{1221BCE1-A433-4C06-8473-CBB6EE694CCA}" srcOrd="1" destOrd="0" presId="urn:microsoft.com/office/officeart/2005/8/layout/default"/>
    <dgm:cxn modelId="{98D6B4D6-AD2C-4B6D-A8A0-E4DBDF6EE115}" type="presParOf" srcId="{03DBD22F-77C4-4F3F-B6B6-F3AB990DFF0D}" destId="{B9172AC9-B694-4974-A51D-44F2157F16E6}" srcOrd="2" destOrd="0" presId="urn:microsoft.com/office/officeart/2005/8/layout/default"/>
    <dgm:cxn modelId="{503014F0-D365-4071-846A-BFE9062F1AB8}" type="presParOf" srcId="{03DBD22F-77C4-4F3F-B6B6-F3AB990DFF0D}" destId="{34A9FEE3-7F2E-49E1-AF11-32F93B65C1E6}" srcOrd="3" destOrd="0" presId="urn:microsoft.com/office/officeart/2005/8/layout/default"/>
    <dgm:cxn modelId="{307148ED-2CFD-47EE-BEC0-B0858D489182}" type="presParOf" srcId="{03DBD22F-77C4-4F3F-B6B6-F3AB990DFF0D}" destId="{961547D6-49A4-44C9-A770-C1EC9C177FA0}" srcOrd="4" destOrd="0" presId="urn:microsoft.com/office/officeart/2005/8/layout/default"/>
    <dgm:cxn modelId="{67051EF8-8CA1-4E57-A02A-C02F7D3392D2}" type="presParOf" srcId="{03DBD22F-77C4-4F3F-B6B6-F3AB990DFF0D}" destId="{A7550315-68AB-48D5-8363-3BBEE89C2D20}" srcOrd="5" destOrd="0" presId="urn:microsoft.com/office/officeart/2005/8/layout/default"/>
    <dgm:cxn modelId="{DF2A6181-EA21-4946-9828-C53F8049190E}" type="presParOf" srcId="{03DBD22F-77C4-4F3F-B6B6-F3AB990DFF0D}" destId="{D0C3164C-970C-4A96-90D3-FFC3771C391D}" srcOrd="6" destOrd="0" presId="urn:microsoft.com/office/officeart/2005/8/layout/default"/>
    <dgm:cxn modelId="{300D0459-4650-40FD-B97F-2F3056FE18DE}" type="presParOf" srcId="{03DBD22F-77C4-4F3F-B6B6-F3AB990DFF0D}" destId="{0379D513-F5F3-48DE-809F-9FC0FB1FCE79}" srcOrd="7" destOrd="0" presId="urn:microsoft.com/office/officeart/2005/8/layout/default"/>
    <dgm:cxn modelId="{FC7DE8A5-EB26-46CA-9791-3E099BE801F8}" type="presParOf" srcId="{03DBD22F-77C4-4F3F-B6B6-F3AB990DFF0D}" destId="{DDF9CC00-7973-40D4-A010-E7FE08EBBCC1}" srcOrd="8" destOrd="0" presId="urn:microsoft.com/office/officeart/2005/8/layout/default"/>
    <dgm:cxn modelId="{58C5C15F-EE23-4895-921D-43C503AF6729}" type="presParOf" srcId="{03DBD22F-77C4-4F3F-B6B6-F3AB990DFF0D}" destId="{A6055EE8-E211-401F-B91F-A7AB120E810B}" srcOrd="9" destOrd="0" presId="urn:microsoft.com/office/officeart/2005/8/layout/default"/>
    <dgm:cxn modelId="{A8DC67CB-03A8-4144-9E27-D2EE41ABEBAB}" type="presParOf" srcId="{03DBD22F-77C4-4F3F-B6B6-F3AB990DFF0D}" destId="{00469A53-9FA4-4CC1-8C0D-6E14C939CD8E}" srcOrd="10" destOrd="0" presId="urn:microsoft.com/office/officeart/2005/8/layout/default"/>
    <dgm:cxn modelId="{D410B208-E292-4462-8BE8-8FC35333E79E}" type="presParOf" srcId="{03DBD22F-77C4-4F3F-B6B6-F3AB990DFF0D}" destId="{C5695F0A-1F1D-4407-B3B5-3761AE500A0F}" srcOrd="11" destOrd="0" presId="urn:microsoft.com/office/officeart/2005/8/layout/default"/>
    <dgm:cxn modelId="{B114177A-764D-4647-ADA4-B0E2A6530587}" type="presParOf" srcId="{03DBD22F-77C4-4F3F-B6B6-F3AB990DFF0D}" destId="{11DF532E-9FC5-406B-8CEE-67730685F1ED}" srcOrd="12"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69B9ED-6198-4E61-856F-EA47201C45E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S"/>
        </a:p>
      </dgm:t>
    </dgm:pt>
    <dgm:pt modelId="{91EFC134-2C62-4C6B-930F-57C3C0FB4099}">
      <dgm:prSet/>
      <dgm:spPr/>
      <dgm:t>
        <a:bodyPr/>
        <a:lstStyle/>
        <a:p>
          <a:pPr rtl="0"/>
          <a:r>
            <a:rPr lang="es-ES" dirty="0" smtClean="0"/>
            <a:t>Grupo Ergo</a:t>
          </a:r>
          <a:endParaRPr lang="es-ES" dirty="0"/>
        </a:p>
      </dgm:t>
    </dgm:pt>
    <dgm:pt modelId="{45A077B1-E35E-4A6F-857B-4F53453CCF10}" type="parTrans" cxnId="{840B3497-0ABE-42A8-BC2A-9D81CAD3FA5D}">
      <dgm:prSet/>
      <dgm:spPr/>
      <dgm:t>
        <a:bodyPr/>
        <a:lstStyle/>
        <a:p>
          <a:endParaRPr lang="es-ES"/>
        </a:p>
      </dgm:t>
    </dgm:pt>
    <dgm:pt modelId="{C439F3AD-33D3-4BA3-91BC-BDEAC9B83D46}" type="sibTrans" cxnId="{840B3497-0ABE-42A8-BC2A-9D81CAD3FA5D}">
      <dgm:prSet/>
      <dgm:spPr/>
      <dgm:t>
        <a:bodyPr/>
        <a:lstStyle/>
        <a:p>
          <a:endParaRPr lang="es-ES"/>
        </a:p>
      </dgm:t>
    </dgm:pt>
    <dgm:pt modelId="{BF233B0A-0083-4ED4-B9BF-BF333CC89F83}">
      <dgm:prSet/>
      <dgm:spPr/>
      <dgm:t>
        <a:bodyPr/>
        <a:lstStyle/>
        <a:p>
          <a:pPr rtl="0"/>
          <a:r>
            <a:rPr lang="es-ES" b="1" dirty="0" smtClean="0"/>
            <a:t>FORMADO</a:t>
          </a:r>
          <a:endParaRPr lang="es-ES" b="1" dirty="0"/>
        </a:p>
      </dgm:t>
    </dgm:pt>
    <dgm:pt modelId="{E48928FF-7B32-454D-8709-F3CE224E88F2}" type="parTrans" cxnId="{B5B2CB2F-8C5B-4264-85A7-AB8E0E7D7108}">
      <dgm:prSet/>
      <dgm:spPr/>
      <dgm:t>
        <a:bodyPr/>
        <a:lstStyle/>
        <a:p>
          <a:endParaRPr lang="es-ES"/>
        </a:p>
      </dgm:t>
    </dgm:pt>
    <dgm:pt modelId="{0A6E843F-5314-4C88-81BC-4790F3C36211}" type="sibTrans" cxnId="{B5B2CB2F-8C5B-4264-85A7-AB8E0E7D7108}">
      <dgm:prSet/>
      <dgm:spPr/>
      <dgm:t>
        <a:bodyPr/>
        <a:lstStyle/>
        <a:p>
          <a:endParaRPr lang="es-ES"/>
        </a:p>
      </dgm:t>
    </dgm:pt>
    <dgm:pt modelId="{65274BF8-D84E-460E-8636-2A75BB58695C}">
      <dgm:prSet/>
      <dgm:spPr/>
      <dgm:t>
        <a:bodyPr/>
        <a:lstStyle/>
        <a:p>
          <a:pPr rtl="0"/>
          <a:r>
            <a:rPr lang="es-ES" b="1" dirty="0" smtClean="0"/>
            <a:t>AGENTES SOCIALES</a:t>
          </a:r>
          <a:endParaRPr lang="es-ES" b="1" dirty="0"/>
        </a:p>
      </dgm:t>
    </dgm:pt>
    <dgm:pt modelId="{7F83A5D2-02C3-47FD-9E0C-05A12C742ED0}" type="parTrans" cxnId="{30DC73F2-3B8C-42BE-BF17-A44373C393EE}">
      <dgm:prSet/>
      <dgm:spPr/>
      <dgm:t>
        <a:bodyPr/>
        <a:lstStyle/>
        <a:p>
          <a:endParaRPr lang="es-ES"/>
        </a:p>
      </dgm:t>
    </dgm:pt>
    <dgm:pt modelId="{65956C50-F5AD-41DB-A43B-205BCF9136AE}" type="sibTrans" cxnId="{30DC73F2-3B8C-42BE-BF17-A44373C393EE}">
      <dgm:prSet/>
      <dgm:spPr/>
      <dgm:t>
        <a:bodyPr/>
        <a:lstStyle/>
        <a:p>
          <a:endParaRPr lang="es-ES"/>
        </a:p>
      </dgm:t>
    </dgm:pt>
    <dgm:pt modelId="{C33DCBFB-9F91-4E3B-8339-6802567AD963}">
      <dgm:prSet/>
      <dgm:spPr/>
      <dgm:t>
        <a:bodyPr/>
        <a:lstStyle/>
        <a:p>
          <a:pPr rtl="0"/>
          <a:r>
            <a:rPr lang="es-ES" b="1" dirty="0" smtClean="0"/>
            <a:t>AUTÓNOMO</a:t>
          </a:r>
          <a:endParaRPr lang="es-ES" b="1" dirty="0"/>
        </a:p>
      </dgm:t>
    </dgm:pt>
    <dgm:pt modelId="{3F25AC3A-DC0E-41D6-9C82-1DAFA55B989C}" type="parTrans" cxnId="{EF9F5C80-6D64-4654-9A42-BE39F6992623}">
      <dgm:prSet/>
      <dgm:spPr/>
      <dgm:t>
        <a:bodyPr/>
        <a:lstStyle/>
        <a:p>
          <a:endParaRPr lang="es-ES"/>
        </a:p>
      </dgm:t>
    </dgm:pt>
    <dgm:pt modelId="{B94F1758-8FF4-44EF-920A-27EE13F3E87F}" type="sibTrans" cxnId="{EF9F5C80-6D64-4654-9A42-BE39F6992623}">
      <dgm:prSet/>
      <dgm:spPr/>
      <dgm:t>
        <a:bodyPr/>
        <a:lstStyle/>
        <a:p>
          <a:endParaRPr lang="es-ES"/>
        </a:p>
      </dgm:t>
    </dgm:pt>
    <dgm:pt modelId="{E165780F-DC7A-496A-BB15-02D6E86B6AE7}" type="pres">
      <dgm:prSet presAssocID="{1669B9ED-6198-4E61-856F-EA47201C45E7}" presName="composite" presStyleCnt="0">
        <dgm:presLayoutVars>
          <dgm:chMax val="1"/>
          <dgm:dir/>
          <dgm:resizeHandles val="exact"/>
        </dgm:presLayoutVars>
      </dgm:prSet>
      <dgm:spPr/>
      <dgm:t>
        <a:bodyPr/>
        <a:lstStyle/>
        <a:p>
          <a:endParaRPr lang="es-ES"/>
        </a:p>
      </dgm:t>
    </dgm:pt>
    <dgm:pt modelId="{3C4FDBC4-0511-4D9E-92F9-09655D1F91CC}" type="pres">
      <dgm:prSet presAssocID="{1669B9ED-6198-4E61-856F-EA47201C45E7}" presName="radial" presStyleCnt="0">
        <dgm:presLayoutVars>
          <dgm:animLvl val="ctr"/>
        </dgm:presLayoutVars>
      </dgm:prSet>
      <dgm:spPr/>
      <dgm:t>
        <a:bodyPr/>
        <a:lstStyle/>
        <a:p>
          <a:endParaRPr lang="es-ES"/>
        </a:p>
      </dgm:t>
    </dgm:pt>
    <dgm:pt modelId="{16C263A3-22E8-49AF-8E0F-AEA274F3F904}" type="pres">
      <dgm:prSet presAssocID="{91EFC134-2C62-4C6B-930F-57C3C0FB4099}" presName="centerShape" presStyleLbl="vennNode1" presStyleIdx="0" presStyleCnt="4"/>
      <dgm:spPr/>
      <dgm:t>
        <a:bodyPr/>
        <a:lstStyle/>
        <a:p>
          <a:endParaRPr lang="es-ES"/>
        </a:p>
      </dgm:t>
    </dgm:pt>
    <dgm:pt modelId="{246FE38A-281E-40A5-8567-1F99B6D78FEB}" type="pres">
      <dgm:prSet presAssocID="{C33DCBFB-9F91-4E3B-8339-6802567AD963}" presName="node" presStyleLbl="vennNode1" presStyleIdx="1" presStyleCnt="4">
        <dgm:presLayoutVars>
          <dgm:bulletEnabled val="1"/>
        </dgm:presLayoutVars>
      </dgm:prSet>
      <dgm:spPr/>
      <dgm:t>
        <a:bodyPr/>
        <a:lstStyle/>
        <a:p>
          <a:endParaRPr lang="es-ES"/>
        </a:p>
      </dgm:t>
    </dgm:pt>
    <dgm:pt modelId="{EF147D7C-422B-46B7-A178-9C8B9E9EAC5E}" type="pres">
      <dgm:prSet presAssocID="{BF233B0A-0083-4ED4-B9BF-BF333CC89F83}" presName="node" presStyleLbl="vennNode1" presStyleIdx="2" presStyleCnt="4">
        <dgm:presLayoutVars>
          <dgm:bulletEnabled val="1"/>
        </dgm:presLayoutVars>
      </dgm:prSet>
      <dgm:spPr/>
      <dgm:t>
        <a:bodyPr/>
        <a:lstStyle/>
        <a:p>
          <a:endParaRPr lang="es-ES"/>
        </a:p>
      </dgm:t>
    </dgm:pt>
    <dgm:pt modelId="{1CB364DB-2C3D-47BA-AB64-BF408CC36B78}" type="pres">
      <dgm:prSet presAssocID="{65274BF8-D84E-460E-8636-2A75BB58695C}" presName="node" presStyleLbl="vennNode1" presStyleIdx="3" presStyleCnt="4">
        <dgm:presLayoutVars>
          <dgm:bulletEnabled val="1"/>
        </dgm:presLayoutVars>
      </dgm:prSet>
      <dgm:spPr/>
      <dgm:t>
        <a:bodyPr/>
        <a:lstStyle/>
        <a:p>
          <a:endParaRPr lang="es-ES"/>
        </a:p>
      </dgm:t>
    </dgm:pt>
  </dgm:ptLst>
  <dgm:cxnLst>
    <dgm:cxn modelId="{34B778E1-8DED-4790-9F55-3EE51EA1A47B}" type="presOf" srcId="{BF233B0A-0083-4ED4-B9BF-BF333CC89F83}" destId="{EF147D7C-422B-46B7-A178-9C8B9E9EAC5E}" srcOrd="0" destOrd="0" presId="urn:microsoft.com/office/officeart/2005/8/layout/radial3"/>
    <dgm:cxn modelId="{EF9F5C80-6D64-4654-9A42-BE39F6992623}" srcId="{91EFC134-2C62-4C6B-930F-57C3C0FB4099}" destId="{C33DCBFB-9F91-4E3B-8339-6802567AD963}" srcOrd="0" destOrd="0" parTransId="{3F25AC3A-DC0E-41D6-9C82-1DAFA55B989C}" sibTransId="{B94F1758-8FF4-44EF-920A-27EE13F3E87F}"/>
    <dgm:cxn modelId="{840B3497-0ABE-42A8-BC2A-9D81CAD3FA5D}" srcId="{1669B9ED-6198-4E61-856F-EA47201C45E7}" destId="{91EFC134-2C62-4C6B-930F-57C3C0FB4099}" srcOrd="0" destOrd="0" parTransId="{45A077B1-E35E-4A6F-857B-4F53453CCF10}" sibTransId="{C439F3AD-33D3-4BA3-91BC-BDEAC9B83D46}"/>
    <dgm:cxn modelId="{B5B2CB2F-8C5B-4264-85A7-AB8E0E7D7108}" srcId="{91EFC134-2C62-4C6B-930F-57C3C0FB4099}" destId="{BF233B0A-0083-4ED4-B9BF-BF333CC89F83}" srcOrd="1" destOrd="0" parTransId="{E48928FF-7B32-454D-8709-F3CE224E88F2}" sibTransId="{0A6E843F-5314-4C88-81BC-4790F3C36211}"/>
    <dgm:cxn modelId="{8EDF643D-F017-4511-914B-6BC57C48DBF6}" type="presOf" srcId="{1669B9ED-6198-4E61-856F-EA47201C45E7}" destId="{E165780F-DC7A-496A-BB15-02D6E86B6AE7}" srcOrd="0" destOrd="0" presId="urn:microsoft.com/office/officeart/2005/8/layout/radial3"/>
    <dgm:cxn modelId="{4DC61828-8069-416F-A0BE-BDB7D2842FB5}" type="presOf" srcId="{91EFC134-2C62-4C6B-930F-57C3C0FB4099}" destId="{16C263A3-22E8-49AF-8E0F-AEA274F3F904}" srcOrd="0" destOrd="0" presId="urn:microsoft.com/office/officeart/2005/8/layout/radial3"/>
    <dgm:cxn modelId="{52D6321F-D154-426A-9873-53382D37BE56}" type="presOf" srcId="{C33DCBFB-9F91-4E3B-8339-6802567AD963}" destId="{246FE38A-281E-40A5-8567-1F99B6D78FEB}" srcOrd="0" destOrd="0" presId="urn:microsoft.com/office/officeart/2005/8/layout/radial3"/>
    <dgm:cxn modelId="{390A8C29-E207-4EFE-B8B7-2BDA3BDA1D43}" type="presOf" srcId="{65274BF8-D84E-460E-8636-2A75BB58695C}" destId="{1CB364DB-2C3D-47BA-AB64-BF408CC36B78}" srcOrd="0" destOrd="0" presId="urn:microsoft.com/office/officeart/2005/8/layout/radial3"/>
    <dgm:cxn modelId="{30DC73F2-3B8C-42BE-BF17-A44373C393EE}" srcId="{91EFC134-2C62-4C6B-930F-57C3C0FB4099}" destId="{65274BF8-D84E-460E-8636-2A75BB58695C}" srcOrd="2" destOrd="0" parTransId="{7F83A5D2-02C3-47FD-9E0C-05A12C742ED0}" sibTransId="{65956C50-F5AD-41DB-A43B-205BCF9136AE}"/>
    <dgm:cxn modelId="{B60777D1-8866-4CCB-8BCE-7711D9DEA849}" type="presParOf" srcId="{E165780F-DC7A-496A-BB15-02D6E86B6AE7}" destId="{3C4FDBC4-0511-4D9E-92F9-09655D1F91CC}" srcOrd="0" destOrd="0" presId="urn:microsoft.com/office/officeart/2005/8/layout/radial3"/>
    <dgm:cxn modelId="{955969E2-DC06-4390-9628-C15D1DE9372F}" type="presParOf" srcId="{3C4FDBC4-0511-4D9E-92F9-09655D1F91CC}" destId="{16C263A3-22E8-49AF-8E0F-AEA274F3F904}" srcOrd="0" destOrd="0" presId="urn:microsoft.com/office/officeart/2005/8/layout/radial3"/>
    <dgm:cxn modelId="{DE7249DC-484A-421C-A934-918684E87875}" type="presParOf" srcId="{3C4FDBC4-0511-4D9E-92F9-09655D1F91CC}" destId="{246FE38A-281E-40A5-8567-1F99B6D78FEB}" srcOrd="1" destOrd="0" presId="urn:microsoft.com/office/officeart/2005/8/layout/radial3"/>
    <dgm:cxn modelId="{37F88A61-D1E8-4088-97B0-CFD8BA998A72}" type="presParOf" srcId="{3C4FDBC4-0511-4D9E-92F9-09655D1F91CC}" destId="{EF147D7C-422B-46B7-A178-9C8B9E9EAC5E}" srcOrd="2" destOrd="0" presId="urn:microsoft.com/office/officeart/2005/8/layout/radial3"/>
    <dgm:cxn modelId="{0C6E8241-85FC-4B0B-A56C-DC6107E6B3AE}" type="presParOf" srcId="{3C4FDBC4-0511-4D9E-92F9-09655D1F91CC}" destId="{1CB364DB-2C3D-47BA-AB64-BF408CC36B78}" srcOrd="3" destOrd="0" presId="urn:microsoft.com/office/officeart/2005/8/layout/radial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B9BFA33-FB5C-4749-ADE1-A8ED29078C9E}"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B8170714-E862-4228-8CFB-4F2BB6BEECFE}">
      <dgm:prSet phldrT="[Texto]" custT="1"/>
      <dgm:spPr/>
      <dgm:t>
        <a:bodyPr/>
        <a:lstStyle/>
        <a:p>
          <a:r>
            <a:rPr lang="es-ES" sz="1200" b="1" dirty="0" smtClean="0"/>
            <a:t>Directa</a:t>
          </a:r>
          <a:endParaRPr lang="es-ES" sz="1200" b="1" dirty="0"/>
        </a:p>
      </dgm:t>
    </dgm:pt>
    <dgm:pt modelId="{86443065-AF26-41AB-B960-A985A5310192}" type="parTrans" cxnId="{606A1653-E129-44CA-9203-5A10D26EB4FF}">
      <dgm:prSet/>
      <dgm:spPr/>
      <dgm:t>
        <a:bodyPr/>
        <a:lstStyle/>
        <a:p>
          <a:endParaRPr lang="es-ES"/>
        </a:p>
      </dgm:t>
    </dgm:pt>
    <dgm:pt modelId="{8388362C-B987-48D1-A3DF-7141F311F87A}" type="sibTrans" cxnId="{606A1653-E129-44CA-9203-5A10D26EB4FF}">
      <dgm:prSet/>
      <dgm:spPr/>
      <dgm:t>
        <a:bodyPr/>
        <a:lstStyle/>
        <a:p>
          <a:endParaRPr lang="es-ES"/>
        </a:p>
      </dgm:t>
    </dgm:pt>
    <dgm:pt modelId="{F63250D1-B0DE-4C24-92C1-0BEA86DE3F32}">
      <dgm:prSet phldrT="[Texto]"/>
      <dgm:spPr/>
      <dgm:t>
        <a:bodyPr/>
        <a:lstStyle/>
        <a:p>
          <a:r>
            <a:rPr lang="es-ES" dirty="0" smtClean="0"/>
            <a:t>Cuestionario</a:t>
          </a:r>
          <a:endParaRPr lang="es-ES" dirty="0"/>
        </a:p>
      </dgm:t>
    </dgm:pt>
    <dgm:pt modelId="{83CB735E-7CAB-438F-8885-D5B1FCAA9862}" type="parTrans" cxnId="{0BC372CF-4E20-4B31-8B51-FDA3E0A30C09}">
      <dgm:prSet/>
      <dgm:spPr/>
      <dgm:t>
        <a:bodyPr/>
        <a:lstStyle/>
        <a:p>
          <a:endParaRPr lang="es-ES"/>
        </a:p>
      </dgm:t>
    </dgm:pt>
    <dgm:pt modelId="{3E94DFBC-632F-4478-9D91-016DF25B1BC3}" type="sibTrans" cxnId="{0BC372CF-4E20-4B31-8B51-FDA3E0A30C09}">
      <dgm:prSet/>
      <dgm:spPr/>
      <dgm:t>
        <a:bodyPr/>
        <a:lstStyle/>
        <a:p>
          <a:endParaRPr lang="es-ES"/>
        </a:p>
      </dgm:t>
    </dgm:pt>
    <dgm:pt modelId="{2B1BAAD5-D3DB-48D2-AE0D-C72D701F3885}">
      <dgm:prSet phldrT="[Texto]" custT="1"/>
      <dgm:spPr/>
      <dgm:t>
        <a:bodyPr/>
        <a:lstStyle/>
        <a:p>
          <a:r>
            <a:rPr lang="es-ES" sz="1200" b="1" dirty="0" smtClean="0"/>
            <a:t>Delegada a través de RLT</a:t>
          </a:r>
          <a:endParaRPr lang="es-ES" sz="1200" b="1" dirty="0"/>
        </a:p>
      </dgm:t>
    </dgm:pt>
    <dgm:pt modelId="{DCB81B6B-8B9F-405F-B7D9-91764149C343}" type="parTrans" cxnId="{8BDD02B8-B86B-4DFC-BAC3-89675E5C4C3C}">
      <dgm:prSet/>
      <dgm:spPr/>
      <dgm:t>
        <a:bodyPr/>
        <a:lstStyle/>
        <a:p>
          <a:endParaRPr lang="es-ES"/>
        </a:p>
      </dgm:t>
    </dgm:pt>
    <dgm:pt modelId="{005FD0FE-7B18-47BE-89C0-EB2FE3459D6E}" type="sibTrans" cxnId="{8BDD02B8-B86B-4DFC-BAC3-89675E5C4C3C}">
      <dgm:prSet/>
      <dgm:spPr/>
      <dgm:t>
        <a:bodyPr/>
        <a:lstStyle/>
        <a:p>
          <a:endParaRPr lang="es-ES"/>
        </a:p>
      </dgm:t>
    </dgm:pt>
    <dgm:pt modelId="{FA56FFC7-A1B0-426E-BA2D-520E8B7A6916}">
      <dgm:prSet phldrT="[Texto]"/>
      <dgm:spPr/>
      <dgm:t>
        <a:bodyPr/>
        <a:lstStyle/>
        <a:p>
          <a:r>
            <a:rPr lang="es-ES" dirty="0" smtClean="0"/>
            <a:t>Miembros del Grupo Ergo</a:t>
          </a:r>
          <a:endParaRPr lang="es-ES" dirty="0"/>
        </a:p>
      </dgm:t>
    </dgm:pt>
    <dgm:pt modelId="{FC54F4F5-3819-41EE-8F7A-53AEF45954B3}" type="parTrans" cxnId="{05CC1097-5520-47A8-903B-8A39627FF112}">
      <dgm:prSet/>
      <dgm:spPr/>
      <dgm:t>
        <a:bodyPr/>
        <a:lstStyle/>
        <a:p>
          <a:endParaRPr lang="es-ES"/>
        </a:p>
      </dgm:t>
    </dgm:pt>
    <dgm:pt modelId="{322BBFE8-A096-49BD-B6DE-BEF464814F77}" type="sibTrans" cxnId="{05CC1097-5520-47A8-903B-8A39627FF112}">
      <dgm:prSet/>
      <dgm:spPr/>
      <dgm:t>
        <a:bodyPr/>
        <a:lstStyle/>
        <a:p>
          <a:endParaRPr lang="es-ES"/>
        </a:p>
      </dgm:t>
    </dgm:pt>
    <dgm:pt modelId="{6AA6FBD1-0C9C-4454-B824-36F82747AA18}">
      <dgm:prSet phldrT="[Texto]" custT="1"/>
      <dgm:spPr/>
      <dgm:t>
        <a:bodyPr/>
        <a:lstStyle/>
        <a:p>
          <a:r>
            <a:rPr lang="es-ES" sz="1200" b="1" dirty="0" smtClean="0"/>
            <a:t>Delegada a través de uno o varios trabajadores</a:t>
          </a:r>
          <a:endParaRPr lang="es-ES" sz="1200" b="1" dirty="0"/>
        </a:p>
      </dgm:t>
    </dgm:pt>
    <dgm:pt modelId="{F7A3333A-4E26-4C09-A872-A0F4BB8BB62C}" type="parTrans" cxnId="{069011E1-8685-4A42-BA83-E8F066A5E6BA}">
      <dgm:prSet/>
      <dgm:spPr/>
      <dgm:t>
        <a:bodyPr/>
        <a:lstStyle/>
        <a:p>
          <a:endParaRPr lang="es-ES"/>
        </a:p>
      </dgm:t>
    </dgm:pt>
    <dgm:pt modelId="{500883A8-57DF-4626-A9F9-8852B5353824}" type="sibTrans" cxnId="{069011E1-8685-4A42-BA83-E8F066A5E6BA}">
      <dgm:prSet/>
      <dgm:spPr/>
      <dgm:t>
        <a:bodyPr/>
        <a:lstStyle/>
        <a:p>
          <a:endParaRPr lang="es-ES"/>
        </a:p>
      </dgm:t>
    </dgm:pt>
    <dgm:pt modelId="{8E1AB58F-9689-4682-BBC7-23EA3FF5F212}">
      <dgm:prSet phldrT="[Texto]"/>
      <dgm:spPr/>
      <dgm:t>
        <a:bodyPr/>
        <a:lstStyle/>
        <a:p>
          <a:r>
            <a:rPr lang="es-ES" dirty="0" smtClean="0"/>
            <a:t>Formación sobre condiciones de trabajo del ámbito de intervención</a:t>
          </a:r>
          <a:endParaRPr lang="es-ES" dirty="0"/>
        </a:p>
      </dgm:t>
    </dgm:pt>
    <dgm:pt modelId="{787761F5-2C41-49A8-BB1A-BC56F1582639}" type="parTrans" cxnId="{53222EE1-6BAA-46AC-9380-9F29937D5C68}">
      <dgm:prSet/>
      <dgm:spPr/>
      <dgm:t>
        <a:bodyPr/>
        <a:lstStyle/>
        <a:p>
          <a:endParaRPr lang="es-ES"/>
        </a:p>
      </dgm:t>
    </dgm:pt>
    <dgm:pt modelId="{3060BA6C-3A5D-4BAB-94D5-CEC4484FF460}" type="sibTrans" cxnId="{53222EE1-6BAA-46AC-9380-9F29937D5C68}">
      <dgm:prSet/>
      <dgm:spPr/>
      <dgm:t>
        <a:bodyPr/>
        <a:lstStyle/>
        <a:p>
          <a:endParaRPr lang="es-ES"/>
        </a:p>
      </dgm:t>
    </dgm:pt>
    <dgm:pt modelId="{2EFE5B1D-198E-43FA-A568-B70C2F2386E3}">
      <dgm:prSet phldrT="[Texto]"/>
      <dgm:spPr/>
      <dgm:t>
        <a:bodyPr/>
        <a:lstStyle/>
        <a:p>
          <a:r>
            <a:rPr lang="es-ES" dirty="0" smtClean="0"/>
            <a:t>Búsqueda de información adicional</a:t>
          </a:r>
          <a:endParaRPr lang="es-ES" dirty="0"/>
        </a:p>
      </dgm:t>
    </dgm:pt>
    <dgm:pt modelId="{B2CB8F3E-E1D3-418B-BA7B-87F007FA372E}" type="parTrans" cxnId="{FCC30E3D-E5CA-4BD1-9F91-A388A1FA6DB3}">
      <dgm:prSet/>
      <dgm:spPr/>
      <dgm:t>
        <a:bodyPr/>
        <a:lstStyle/>
        <a:p>
          <a:endParaRPr lang="es-ES"/>
        </a:p>
      </dgm:t>
    </dgm:pt>
    <dgm:pt modelId="{9716BDB6-4A88-4E0E-B7EA-EF8F8FD73A4F}" type="sibTrans" cxnId="{FCC30E3D-E5CA-4BD1-9F91-A388A1FA6DB3}">
      <dgm:prSet/>
      <dgm:spPr/>
      <dgm:t>
        <a:bodyPr/>
        <a:lstStyle/>
        <a:p>
          <a:endParaRPr lang="es-ES"/>
        </a:p>
      </dgm:t>
    </dgm:pt>
    <dgm:pt modelId="{96B953FB-8A86-45BC-A946-C6AF14E27814}">
      <dgm:prSet phldrT="[Texto]"/>
      <dgm:spPr/>
      <dgm:t>
        <a:bodyPr/>
        <a:lstStyle/>
        <a:p>
          <a:r>
            <a:rPr lang="es-ES" dirty="0" smtClean="0"/>
            <a:t>Evaluación de la eficacia</a:t>
          </a:r>
          <a:endParaRPr lang="es-ES" dirty="0"/>
        </a:p>
      </dgm:t>
    </dgm:pt>
    <dgm:pt modelId="{B9ADE5A2-CC25-40C3-A50E-5873FB4D9E5D}" type="parTrans" cxnId="{1AAF878C-44D4-48B8-872C-B3043B1480A8}">
      <dgm:prSet/>
      <dgm:spPr/>
      <dgm:t>
        <a:bodyPr/>
        <a:lstStyle/>
        <a:p>
          <a:endParaRPr lang="es-ES"/>
        </a:p>
      </dgm:t>
    </dgm:pt>
    <dgm:pt modelId="{B64B50D7-6194-418B-8F2A-B770D2478625}" type="sibTrans" cxnId="{1AAF878C-44D4-48B8-872C-B3043B1480A8}">
      <dgm:prSet/>
      <dgm:spPr/>
      <dgm:t>
        <a:bodyPr/>
        <a:lstStyle/>
        <a:p>
          <a:endParaRPr lang="es-ES"/>
        </a:p>
      </dgm:t>
    </dgm:pt>
    <dgm:pt modelId="{0D60FDE4-2000-4961-A41E-9D5C40C64271}">
      <dgm:prSet phldrT="[Texto]"/>
      <dgm:spPr/>
      <dgm:t>
        <a:bodyPr/>
        <a:lstStyle/>
        <a:p>
          <a:r>
            <a:rPr lang="es-ES" dirty="0" smtClean="0"/>
            <a:t>Círculos de prevención</a:t>
          </a:r>
          <a:endParaRPr lang="es-ES" dirty="0"/>
        </a:p>
      </dgm:t>
    </dgm:pt>
    <dgm:pt modelId="{13401E0A-2D18-4575-8AB6-77EB760ECA1D}" type="parTrans" cxnId="{2F167BEB-2756-4BE3-BC7F-CB4EA1547E25}">
      <dgm:prSet/>
      <dgm:spPr/>
      <dgm:t>
        <a:bodyPr/>
        <a:lstStyle/>
        <a:p>
          <a:endParaRPr lang="es-ES"/>
        </a:p>
      </dgm:t>
    </dgm:pt>
    <dgm:pt modelId="{FDCC55E4-1705-4783-8CA6-389BF8CEF639}" type="sibTrans" cxnId="{2F167BEB-2756-4BE3-BC7F-CB4EA1547E25}">
      <dgm:prSet/>
      <dgm:spPr/>
      <dgm:t>
        <a:bodyPr/>
        <a:lstStyle/>
        <a:p>
          <a:endParaRPr lang="es-ES"/>
        </a:p>
      </dgm:t>
    </dgm:pt>
    <dgm:pt modelId="{F623D9D0-6C5C-4050-8188-0149B10E3374}" type="pres">
      <dgm:prSet presAssocID="{EB9BFA33-FB5C-4749-ADE1-A8ED29078C9E}" presName="linearFlow" presStyleCnt="0">
        <dgm:presLayoutVars>
          <dgm:dir/>
          <dgm:animLvl val="lvl"/>
          <dgm:resizeHandles val="exact"/>
        </dgm:presLayoutVars>
      </dgm:prSet>
      <dgm:spPr/>
      <dgm:t>
        <a:bodyPr/>
        <a:lstStyle/>
        <a:p>
          <a:endParaRPr lang="es-ES"/>
        </a:p>
      </dgm:t>
    </dgm:pt>
    <dgm:pt modelId="{47F10D45-8D0F-402D-B5F6-A54AD5F22F3E}" type="pres">
      <dgm:prSet presAssocID="{B8170714-E862-4228-8CFB-4F2BB6BEECFE}" presName="composite" presStyleCnt="0"/>
      <dgm:spPr/>
    </dgm:pt>
    <dgm:pt modelId="{4488E13F-5E08-4175-B4FA-3D8523178BE4}" type="pres">
      <dgm:prSet presAssocID="{B8170714-E862-4228-8CFB-4F2BB6BEECFE}" presName="parentText" presStyleLbl="alignNode1" presStyleIdx="0" presStyleCnt="3">
        <dgm:presLayoutVars>
          <dgm:chMax val="1"/>
          <dgm:bulletEnabled val="1"/>
        </dgm:presLayoutVars>
      </dgm:prSet>
      <dgm:spPr/>
      <dgm:t>
        <a:bodyPr/>
        <a:lstStyle/>
        <a:p>
          <a:endParaRPr lang="es-ES"/>
        </a:p>
      </dgm:t>
    </dgm:pt>
    <dgm:pt modelId="{DA969374-6FE6-4BB9-9CEB-1EFDB55BE3CB}" type="pres">
      <dgm:prSet presAssocID="{B8170714-E862-4228-8CFB-4F2BB6BEECFE}" presName="descendantText" presStyleLbl="alignAcc1" presStyleIdx="0" presStyleCnt="3">
        <dgm:presLayoutVars>
          <dgm:bulletEnabled val="1"/>
        </dgm:presLayoutVars>
      </dgm:prSet>
      <dgm:spPr/>
      <dgm:t>
        <a:bodyPr/>
        <a:lstStyle/>
        <a:p>
          <a:endParaRPr lang="es-ES"/>
        </a:p>
      </dgm:t>
    </dgm:pt>
    <dgm:pt modelId="{EDD2ED1D-5BB9-461B-A51A-30DFF6B20508}" type="pres">
      <dgm:prSet presAssocID="{8388362C-B987-48D1-A3DF-7141F311F87A}" presName="sp" presStyleCnt="0"/>
      <dgm:spPr/>
    </dgm:pt>
    <dgm:pt modelId="{BCAF7B8B-A0DC-42CD-B906-B50A19265365}" type="pres">
      <dgm:prSet presAssocID="{2B1BAAD5-D3DB-48D2-AE0D-C72D701F3885}" presName="composite" presStyleCnt="0"/>
      <dgm:spPr/>
    </dgm:pt>
    <dgm:pt modelId="{37CFFA86-EA2C-4D1F-BF4A-54531E5789A8}" type="pres">
      <dgm:prSet presAssocID="{2B1BAAD5-D3DB-48D2-AE0D-C72D701F3885}" presName="parentText" presStyleLbl="alignNode1" presStyleIdx="1" presStyleCnt="3">
        <dgm:presLayoutVars>
          <dgm:chMax val="1"/>
          <dgm:bulletEnabled val="1"/>
        </dgm:presLayoutVars>
      </dgm:prSet>
      <dgm:spPr/>
      <dgm:t>
        <a:bodyPr/>
        <a:lstStyle/>
        <a:p>
          <a:endParaRPr lang="es-ES"/>
        </a:p>
      </dgm:t>
    </dgm:pt>
    <dgm:pt modelId="{BF480CD0-C3D4-4A1D-9A02-F18A8D9BDC0C}" type="pres">
      <dgm:prSet presAssocID="{2B1BAAD5-D3DB-48D2-AE0D-C72D701F3885}" presName="descendantText" presStyleLbl="alignAcc1" presStyleIdx="1" presStyleCnt="3">
        <dgm:presLayoutVars>
          <dgm:bulletEnabled val="1"/>
        </dgm:presLayoutVars>
      </dgm:prSet>
      <dgm:spPr/>
      <dgm:t>
        <a:bodyPr/>
        <a:lstStyle/>
        <a:p>
          <a:endParaRPr lang="es-ES"/>
        </a:p>
      </dgm:t>
    </dgm:pt>
    <dgm:pt modelId="{824F39BA-0788-4D72-9761-BD72229218B0}" type="pres">
      <dgm:prSet presAssocID="{005FD0FE-7B18-47BE-89C0-EB2FE3459D6E}" presName="sp" presStyleCnt="0"/>
      <dgm:spPr/>
    </dgm:pt>
    <dgm:pt modelId="{D528E481-2664-4B88-8F08-EDF857149095}" type="pres">
      <dgm:prSet presAssocID="{6AA6FBD1-0C9C-4454-B824-36F82747AA18}" presName="composite" presStyleCnt="0"/>
      <dgm:spPr/>
    </dgm:pt>
    <dgm:pt modelId="{2DEC136C-678D-4903-A378-5C3ABA08CD11}" type="pres">
      <dgm:prSet presAssocID="{6AA6FBD1-0C9C-4454-B824-36F82747AA18}" presName="parentText" presStyleLbl="alignNode1" presStyleIdx="2" presStyleCnt="3">
        <dgm:presLayoutVars>
          <dgm:chMax val="1"/>
          <dgm:bulletEnabled val="1"/>
        </dgm:presLayoutVars>
      </dgm:prSet>
      <dgm:spPr/>
      <dgm:t>
        <a:bodyPr/>
        <a:lstStyle/>
        <a:p>
          <a:endParaRPr lang="es-ES"/>
        </a:p>
      </dgm:t>
    </dgm:pt>
    <dgm:pt modelId="{2521AE66-C116-48F5-AE07-136ECB76C715}" type="pres">
      <dgm:prSet presAssocID="{6AA6FBD1-0C9C-4454-B824-36F82747AA18}" presName="descendantText" presStyleLbl="alignAcc1" presStyleIdx="2" presStyleCnt="3">
        <dgm:presLayoutVars>
          <dgm:bulletEnabled val="1"/>
        </dgm:presLayoutVars>
      </dgm:prSet>
      <dgm:spPr/>
      <dgm:t>
        <a:bodyPr/>
        <a:lstStyle/>
        <a:p>
          <a:endParaRPr lang="es-ES"/>
        </a:p>
      </dgm:t>
    </dgm:pt>
  </dgm:ptLst>
  <dgm:cxnLst>
    <dgm:cxn modelId="{53222EE1-6BAA-46AC-9380-9F29937D5C68}" srcId="{6AA6FBD1-0C9C-4454-B824-36F82747AA18}" destId="{8E1AB58F-9689-4682-BBC7-23EA3FF5F212}" srcOrd="0" destOrd="0" parTransId="{787761F5-2C41-49A8-BB1A-BC56F1582639}" sibTransId="{3060BA6C-3A5D-4BAB-94D5-CEC4484FF460}"/>
    <dgm:cxn modelId="{05CC1097-5520-47A8-903B-8A39627FF112}" srcId="{2B1BAAD5-D3DB-48D2-AE0D-C72D701F3885}" destId="{FA56FFC7-A1B0-426E-BA2D-520E8B7A6916}" srcOrd="0" destOrd="0" parTransId="{FC54F4F5-3819-41EE-8F7A-53AEF45954B3}" sibTransId="{322BBFE8-A096-49BD-B6DE-BEF464814F77}"/>
    <dgm:cxn modelId="{069011E1-8685-4A42-BA83-E8F066A5E6BA}" srcId="{EB9BFA33-FB5C-4749-ADE1-A8ED29078C9E}" destId="{6AA6FBD1-0C9C-4454-B824-36F82747AA18}" srcOrd="2" destOrd="0" parTransId="{F7A3333A-4E26-4C09-A872-A0F4BB8BB62C}" sibTransId="{500883A8-57DF-4626-A9F9-8852B5353824}"/>
    <dgm:cxn modelId="{EEA1685F-F25B-4776-81EA-7120686A3590}" type="presOf" srcId="{EB9BFA33-FB5C-4749-ADE1-A8ED29078C9E}" destId="{F623D9D0-6C5C-4050-8188-0149B10E3374}" srcOrd="0" destOrd="0" presId="urn:microsoft.com/office/officeart/2005/8/layout/chevron2"/>
    <dgm:cxn modelId="{8BDD02B8-B86B-4DFC-BAC3-89675E5C4C3C}" srcId="{EB9BFA33-FB5C-4749-ADE1-A8ED29078C9E}" destId="{2B1BAAD5-D3DB-48D2-AE0D-C72D701F3885}" srcOrd="1" destOrd="0" parTransId="{DCB81B6B-8B9F-405F-B7D9-91764149C343}" sibTransId="{005FD0FE-7B18-47BE-89C0-EB2FE3459D6E}"/>
    <dgm:cxn modelId="{A36D13FF-DE31-43DC-B883-72D7FAC8D4BF}" type="presOf" srcId="{FA56FFC7-A1B0-426E-BA2D-520E8B7A6916}" destId="{BF480CD0-C3D4-4A1D-9A02-F18A8D9BDC0C}" srcOrd="0" destOrd="0" presId="urn:microsoft.com/office/officeart/2005/8/layout/chevron2"/>
    <dgm:cxn modelId="{1AAF878C-44D4-48B8-872C-B3043B1480A8}" srcId="{B8170714-E862-4228-8CFB-4F2BB6BEECFE}" destId="{96B953FB-8A86-45BC-A946-C6AF14E27814}" srcOrd="1" destOrd="0" parTransId="{B9ADE5A2-CC25-40C3-A50E-5873FB4D9E5D}" sibTransId="{B64B50D7-6194-418B-8F2A-B770D2478625}"/>
    <dgm:cxn modelId="{606A1653-E129-44CA-9203-5A10D26EB4FF}" srcId="{EB9BFA33-FB5C-4749-ADE1-A8ED29078C9E}" destId="{B8170714-E862-4228-8CFB-4F2BB6BEECFE}" srcOrd="0" destOrd="0" parTransId="{86443065-AF26-41AB-B960-A985A5310192}" sibTransId="{8388362C-B987-48D1-A3DF-7141F311F87A}"/>
    <dgm:cxn modelId="{C169781E-8C9A-486B-B012-E8E663DEA2BB}" type="presOf" srcId="{6AA6FBD1-0C9C-4454-B824-36F82747AA18}" destId="{2DEC136C-678D-4903-A378-5C3ABA08CD11}" srcOrd="0" destOrd="0" presId="urn:microsoft.com/office/officeart/2005/8/layout/chevron2"/>
    <dgm:cxn modelId="{916ACE57-1125-40A2-B2B7-F08F34C76DA8}" type="presOf" srcId="{2B1BAAD5-D3DB-48D2-AE0D-C72D701F3885}" destId="{37CFFA86-EA2C-4D1F-BF4A-54531E5789A8}" srcOrd="0" destOrd="0" presId="urn:microsoft.com/office/officeart/2005/8/layout/chevron2"/>
    <dgm:cxn modelId="{BB400724-50B8-4ED2-9C42-942CDE051F7D}" type="presOf" srcId="{B8170714-E862-4228-8CFB-4F2BB6BEECFE}" destId="{4488E13F-5E08-4175-B4FA-3D8523178BE4}" srcOrd="0" destOrd="0" presId="urn:microsoft.com/office/officeart/2005/8/layout/chevron2"/>
    <dgm:cxn modelId="{4A7F0DC7-535B-41D4-BAA3-A9BACE5011A9}" type="presOf" srcId="{8E1AB58F-9689-4682-BBC7-23EA3FF5F212}" destId="{2521AE66-C116-48F5-AE07-136ECB76C715}" srcOrd="0" destOrd="0" presId="urn:microsoft.com/office/officeart/2005/8/layout/chevron2"/>
    <dgm:cxn modelId="{88A1FC3C-573B-415A-9B03-5314C2A450C7}" type="presOf" srcId="{96B953FB-8A86-45BC-A946-C6AF14E27814}" destId="{DA969374-6FE6-4BB9-9CEB-1EFDB55BE3CB}" srcOrd="0" destOrd="1" presId="urn:microsoft.com/office/officeart/2005/8/layout/chevron2"/>
    <dgm:cxn modelId="{2F167BEB-2756-4BE3-BC7F-CB4EA1547E25}" srcId="{6AA6FBD1-0C9C-4454-B824-36F82747AA18}" destId="{0D60FDE4-2000-4961-A41E-9D5C40C64271}" srcOrd="2" destOrd="0" parTransId="{13401E0A-2D18-4575-8AB6-77EB760ECA1D}" sibTransId="{FDCC55E4-1705-4783-8CA6-389BF8CEF639}"/>
    <dgm:cxn modelId="{0BC372CF-4E20-4B31-8B51-FDA3E0A30C09}" srcId="{B8170714-E862-4228-8CFB-4F2BB6BEECFE}" destId="{F63250D1-B0DE-4C24-92C1-0BEA86DE3F32}" srcOrd="0" destOrd="0" parTransId="{83CB735E-7CAB-438F-8885-D5B1FCAA9862}" sibTransId="{3E94DFBC-632F-4478-9D91-016DF25B1BC3}"/>
    <dgm:cxn modelId="{120E8ECB-E762-4CBF-8C26-8D6E9C63B84F}" type="presOf" srcId="{0D60FDE4-2000-4961-A41E-9D5C40C64271}" destId="{2521AE66-C116-48F5-AE07-136ECB76C715}" srcOrd="0" destOrd="2" presId="urn:microsoft.com/office/officeart/2005/8/layout/chevron2"/>
    <dgm:cxn modelId="{62BD75D0-0A16-4A5A-ADB9-D7E8550ABA4C}" type="presOf" srcId="{F63250D1-B0DE-4C24-92C1-0BEA86DE3F32}" destId="{DA969374-6FE6-4BB9-9CEB-1EFDB55BE3CB}" srcOrd="0" destOrd="0" presId="urn:microsoft.com/office/officeart/2005/8/layout/chevron2"/>
    <dgm:cxn modelId="{38960430-096B-4899-9A16-0E93865A0650}" type="presOf" srcId="{2EFE5B1D-198E-43FA-A568-B70C2F2386E3}" destId="{2521AE66-C116-48F5-AE07-136ECB76C715}" srcOrd="0" destOrd="1" presId="urn:microsoft.com/office/officeart/2005/8/layout/chevron2"/>
    <dgm:cxn modelId="{FCC30E3D-E5CA-4BD1-9F91-A388A1FA6DB3}" srcId="{6AA6FBD1-0C9C-4454-B824-36F82747AA18}" destId="{2EFE5B1D-198E-43FA-A568-B70C2F2386E3}" srcOrd="1" destOrd="0" parTransId="{B2CB8F3E-E1D3-418B-BA7B-87F007FA372E}" sibTransId="{9716BDB6-4A88-4E0E-B7EA-EF8F8FD73A4F}"/>
    <dgm:cxn modelId="{5162592E-837A-43DA-9D0B-2FFE92938720}" type="presParOf" srcId="{F623D9D0-6C5C-4050-8188-0149B10E3374}" destId="{47F10D45-8D0F-402D-B5F6-A54AD5F22F3E}" srcOrd="0" destOrd="0" presId="urn:microsoft.com/office/officeart/2005/8/layout/chevron2"/>
    <dgm:cxn modelId="{2100488D-9C80-4972-BFAB-1F6B08AD3664}" type="presParOf" srcId="{47F10D45-8D0F-402D-B5F6-A54AD5F22F3E}" destId="{4488E13F-5E08-4175-B4FA-3D8523178BE4}" srcOrd="0" destOrd="0" presId="urn:microsoft.com/office/officeart/2005/8/layout/chevron2"/>
    <dgm:cxn modelId="{C0DB11F4-70A3-43D0-BFC7-6D33E7756CDC}" type="presParOf" srcId="{47F10D45-8D0F-402D-B5F6-A54AD5F22F3E}" destId="{DA969374-6FE6-4BB9-9CEB-1EFDB55BE3CB}" srcOrd="1" destOrd="0" presId="urn:microsoft.com/office/officeart/2005/8/layout/chevron2"/>
    <dgm:cxn modelId="{80E77967-099C-4179-925E-EC2FBA725F30}" type="presParOf" srcId="{F623D9D0-6C5C-4050-8188-0149B10E3374}" destId="{EDD2ED1D-5BB9-461B-A51A-30DFF6B20508}" srcOrd="1" destOrd="0" presId="urn:microsoft.com/office/officeart/2005/8/layout/chevron2"/>
    <dgm:cxn modelId="{E8F3F523-D238-49B4-8C54-23D061D97298}" type="presParOf" srcId="{F623D9D0-6C5C-4050-8188-0149B10E3374}" destId="{BCAF7B8B-A0DC-42CD-B906-B50A19265365}" srcOrd="2" destOrd="0" presId="urn:microsoft.com/office/officeart/2005/8/layout/chevron2"/>
    <dgm:cxn modelId="{59FFD4D6-FA5A-4FE7-8C31-1A7B0BDE0F28}" type="presParOf" srcId="{BCAF7B8B-A0DC-42CD-B906-B50A19265365}" destId="{37CFFA86-EA2C-4D1F-BF4A-54531E5789A8}" srcOrd="0" destOrd="0" presId="urn:microsoft.com/office/officeart/2005/8/layout/chevron2"/>
    <dgm:cxn modelId="{ED80E5A5-351D-4433-8910-5FA753AE8802}" type="presParOf" srcId="{BCAF7B8B-A0DC-42CD-B906-B50A19265365}" destId="{BF480CD0-C3D4-4A1D-9A02-F18A8D9BDC0C}" srcOrd="1" destOrd="0" presId="urn:microsoft.com/office/officeart/2005/8/layout/chevron2"/>
    <dgm:cxn modelId="{178BB367-88E2-4C45-A642-2190C51776A2}" type="presParOf" srcId="{F623D9D0-6C5C-4050-8188-0149B10E3374}" destId="{824F39BA-0788-4D72-9761-BD72229218B0}" srcOrd="3" destOrd="0" presId="urn:microsoft.com/office/officeart/2005/8/layout/chevron2"/>
    <dgm:cxn modelId="{7EE19DAE-F968-4BF5-A32E-6EB162D61FFF}" type="presParOf" srcId="{F623D9D0-6C5C-4050-8188-0149B10E3374}" destId="{D528E481-2664-4B88-8F08-EDF857149095}" srcOrd="4" destOrd="0" presId="urn:microsoft.com/office/officeart/2005/8/layout/chevron2"/>
    <dgm:cxn modelId="{F91D2F52-E9E3-4E01-9FA9-58FE0CFDB577}" type="presParOf" srcId="{D528E481-2664-4B88-8F08-EDF857149095}" destId="{2DEC136C-678D-4903-A378-5C3ABA08CD11}" srcOrd="0" destOrd="0" presId="urn:microsoft.com/office/officeart/2005/8/layout/chevron2"/>
    <dgm:cxn modelId="{47ECB318-E65D-4A78-842D-1D8B8AC9374A}" type="presParOf" srcId="{D528E481-2664-4B88-8F08-EDF857149095}" destId="{2521AE66-C116-48F5-AE07-136ECB76C715}"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524C93-E75E-4264-B4DC-7F8432B3955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FDD0EBE9-0F27-44B3-AADB-0F0A09C91DE8}">
      <dgm:prSet/>
      <dgm:spPr/>
      <dgm:t>
        <a:bodyPr/>
        <a:lstStyle/>
        <a:p>
          <a:pPr rtl="0"/>
          <a:r>
            <a:rPr lang="es-ES" b="1" dirty="0" smtClean="0"/>
            <a:t>El Comité de Seguridad y Salud juega un papel decisivo en el avance del procedimiento participativo</a:t>
          </a:r>
          <a:r>
            <a:rPr lang="es-ES" dirty="0" smtClean="0"/>
            <a:t>, teniendo para ello que ser informado periódicamente de los avances del Grupo Ergo. </a:t>
          </a:r>
          <a:endParaRPr lang="es-ES" dirty="0"/>
        </a:p>
      </dgm:t>
    </dgm:pt>
    <dgm:pt modelId="{DCB811BD-7134-443E-8A21-4229AB7B40F8}" type="parTrans" cxnId="{6FFFC4BB-6DAA-4609-9CA8-82CB3B0536E6}">
      <dgm:prSet/>
      <dgm:spPr/>
      <dgm:t>
        <a:bodyPr/>
        <a:lstStyle/>
        <a:p>
          <a:endParaRPr lang="es-ES"/>
        </a:p>
      </dgm:t>
    </dgm:pt>
    <dgm:pt modelId="{E62D0A3B-C829-47BF-B023-F6937144F24C}" type="sibTrans" cxnId="{6FFFC4BB-6DAA-4609-9CA8-82CB3B0536E6}">
      <dgm:prSet/>
      <dgm:spPr/>
      <dgm:t>
        <a:bodyPr/>
        <a:lstStyle/>
        <a:p>
          <a:endParaRPr lang="es-ES"/>
        </a:p>
      </dgm:t>
    </dgm:pt>
    <dgm:pt modelId="{7CCD00D2-96AA-483D-84DD-C9D50831AD19}">
      <dgm:prSet/>
      <dgm:spPr/>
      <dgm:t>
        <a:bodyPr/>
        <a:lstStyle/>
        <a:p>
          <a:pPr rtl="0"/>
          <a:r>
            <a:rPr lang="es-ES" dirty="0" smtClean="0"/>
            <a:t>Formalizar por escrito el acuerdo para la aplicación del método. </a:t>
          </a:r>
          <a:endParaRPr lang="es-ES" dirty="0"/>
        </a:p>
      </dgm:t>
    </dgm:pt>
    <dgm:pt modelId="{A9EC4D3A-A45B-457C-A29E-5EE759CB590E}" type="parTrans" cxnId="{329048B0-33D4-4ADE-A5DA-1096A352A08B}">
      <dgm:prSet/>
      <dgm:spPr/>
      <dgm:t>
        <a:bodyPr/>
        <a:lstStyle/>
        <a:p>
          <a:endParaRPr lang="es-ES"/>
        </a:p>
      </dgm:t>
    </dgm:pt>
    <dgm:pt modelId="{1859E96D-6D08-4240-A185-BE1665257E68}" type="sibTrans" cxnId="{329048B0-33D4-4ADE-A5DA-1096A352A08B}">
      <dgm:prSet/>
      <dgm:spPr/>
      <dgm:t>
        <a:bodyPr/>
        <a:lstStyle/>
        <a:p>
          <a:endParaRPr lang="es-ES"/>
        </a:p>
      </dgm:t>
    </dgm:pt>
    <dgm:pt modelId="{0D176ED3-1D63-4874-AE7D-89D8124CFB9F}">
      <dgm:prSet/>
      <dgm:spPr/>
      <dgm:t>
        <a:bodyPr/>
        <a:lstStyle/>
        <a:p>
          <a:pPr rtl="0"/>
          <a:r>
            <a:rPr lang="es-ES" dirty="0" smtClean="0"/>
            <a:t>Ratificar las medidas preventivas propuestas, elaborar su planificación y ejecutarla.</a:t>
          </a:r>
          <a:endParaRPr lang="es-ES" dirty="0"/>
        </a:p>
      </dgm:t>
    </dgm:pt>
    <dgm:pt modelId="{A5D3C800-7665-44AB-83CA-6598AC6E35F2}" type="parTrans" cxnId="{0A3D4DEC-5376-4414-80AE-E3ABF67C0E10}">
      <dgm:prSet/>
      <dgm:spPr/>
      <dgm:t>
        <a:bodyPr/>
        <a:lstStyle/>
        <a:p>
          <a:endParaRPr lang="es-ES"/>
        </a:p>
      </dgm:t>
    </dgm:pt>
    <dgm:pt modelId="{B3B1EE10-3A3A-4378-B542-9CF1359DFC94}" type="sibTrans" cxnId="{0A3D4DEC-5376-4414-80AE-E3ABF67C0E10}">
      <dgm:prSet/>
      <dgm:spPr/>
      <dgm:t>
        <a:bodyPr/>
        <a:lstStyle/>
        <a:p>
          <a:endParaRPr lang="es-ES"/>
        </a:p>
      </dgm:t>
    </dgm:pt>
    <dgm:pt modelId="{430A4229-9F47-40D5-8673-F49CAFF6464F}">
      <dgm:prSet/>
      <dgm:spPr/>
      <dgm:t>
        <a:bodyPr/>
        <a:lstStyle/>
        <a:p>
          <a:pPr rtl="0"/>
          <a:r>
            <a:rPr lang="es-ES" dirty="0" smtClean="0"/>
            <a:t>Decidir la continuidad o no del Método ERGOPAR en la empresa.</a:t>
          </a:r>
          <a:endParaRPr lang="es-ES" dirty="0"/>
        </a:p>
      </dgm:t>
    </dgm:pt>
    <dgm:pt modelId="{74654175-42E8-40FB-8052-ADB051418C60}" type="parTrans" cxnId="{281D2E70-E39E-4A77-ABEA-D17D555CBDFD}">
      <dgm:prSet/>
      <dgm:spPr/>
      <dgm:t>
        <a:bodyPr/>
        <a:lstStyle/>
        <a:p>
          <a:endParaRPr lang="es-ES"/>
        </a:p>
      </dgm:t>
    </dgm:pt>
    <dgm:pt modelId="{EBD30C76-8F79-41F8-9CD4-041B9D53E1BA}" type="sibTrans" cxnId="{281D2E70-E39E-4A77-ABEA-D17D555CBDFD}">
      <dgm:prSet/>
      <dgm:spPr/>
      <dgm:t>
        <a:bodyPr/>
        <a:lstStyle/>
        <a:p>
          <a:endParaRPr lang="es-ES"/>
        </a:p>
      </dgm:t>
    </dgm:pt>
    <dgm:pt modelId="{4E7EAEC4-FDDF-48E8-92C0-4EA2990EE999}">
      <dgm:prSet/>
      <dgm:spPr/>
      <dgm:t>
        <a:bodyPr/>
        <a:lstStyle/>
        <a:p>
          <a:pPr rtl="0"/>
          <a:r>
            <a:rPr lang="es-ES" dirty="0" smtClean="0"/>
            <a:t>En el caso de aplicar el </a:t>
          </a:r>
          <a:r>
            <a:rPr lang="es-ES" b="1" dirty="0" smtClean="0"/>
            <a:t>Método ERGOPAR en una empresa de menos de 50 trabajadores en la que no exista Comité de Seguridad y Salud constituido</a:t>
          </a:r>
          <a:endParaRPr lang="es-ES" dirty="0"/>
        </a:p>
      </dgm:t>
    </dgm:pt>
    <dgm:pt modelId="{127E85EA-D1A9-4E0A-933F-A85DA6E330F0}" type="parTrans" cxnId="{4A90EB22-5DC9-433B-81E4-DB22122D11AA}">
      <dgm:prSet/>
      <dgm:spPr/>
      <dgm:t>
        <a:bodyPr/>
        <a:lstStyle/>
        <a:p>
          <a:endParaRPr lang="es-ES"/>
        </a:p>
      </dgm:t>
    </dgm:pt>
    <dgm:pt modelId="{28C5AAF9-7EE4-4DDE-9128-FA2B6E06AE78}" type="sibTrans" cxnId="{4A90EB22-5DC9-433B-81E4-DB22122D11AA}">
      <dgm:prSet/>
      <dgm:spPr/>
      <dgm:t>
        <a:bodyPr/>
        <a:lstStyle/>
        <a:p>
          <a:endParaRPr lang="es-ES"/>
        </a:p>
      </dgm:t>
    </dgm:pt>
    <dgm:pt modelId="{E3E0A935-722C-4C04-9221-58D84BDD1222}">
      <dgm:prSet/>
      <dgm:spPr/>
      <dgm:t>
        <a:bodyPr/>
        <a:lstStyle/>
        <a:p>
          <a:pPr rtl="0"/>
          <a:r>
            <a:rPr lang="es-ES" dirty="0" smtClean="0"/>
            <a:t>La toma de decisiones definida en este apartado, recaerá en la dirección de la empresa y los delegados de prevención, los cuales deberán programar reuniones periódicas con el fin de desarrollar las funciones y competencias derivadas de la aplicación del método. </a:t>
          </a:r>
          <a:endParaRPr lang="es-ES" dirty="0"/>
        </a:p>
      </dgm:t>
    </dgm:pt>
    <dgm:pt modelId="{83B4AD2C-4B66-47F9-B58E-BEC3AA34A646}" type="parTrans" cxnId="{0E1C5C2B-1D92-4369-A7F1-C5013BA9DE32}">
      <dgm:prSet/>
      <dgm:spPr/>
      <dgm:t>
        <a:bodyPr/>
        <a:lstStyle/>
        <a:p>
          <a:endParaRPr lang="es-ES"/>
        </a:p>
      </dgm:t>
    </dgm:pt>
    <dgm:pt modelId="{60114825-9764-4090-922E-24F6DDBA7E7A}" type="sibTrans" cxnId="{0E1C5C2B-1D92-4369-A7F1-C5013BA9DE32}">
      <dgm:prSet/>
      <dgm:spPr/>
      <dgm:t>
        <a:bodyPr/>
        <a:lstStyle/>
        <a:p>
          <a:endParaRPr lang="es-ES"/>
        </a:p>
      </dgm:t>
    </dgm:pt>
    <dgm:pt modelId="{12BA8D74-0881-4CC3-BCCF-C97CA7C30458}" type="pres">
      <dgm:prSet presAssocID="{E6524C93-E75E-4264-B4DC-7F8432B39557}" presName="Name0" presStyleCnt="0">
        <dgm:presLayoutVars>
          <dgm:dir/>
          <dgm:animLvl val="lvl"/>
          <dgm:resizeHandles val="exact"/>
        </dgm:presLayoutVars>
      </dgm:prSet>
      <dgm:spPr/>
      <dgm:t>
        <a:bodyPr/>
        <a:lstStyle/>
        <a:p>
          <a:endParaRPr lang="es-ES"/>
        </a:p>
      </dgm:t>
    </dgm:pt>
    <dgm:pt modelId="{230D2D66-C965-4716-BF87-EFE395B60794}" type="pres">
      <dgm:prSet presAssocID="{FDD0EBE9-0F27-44B3-AADB-0F0A09C91DE8}" presName="linNode" presStyleCnt="0"/>
      <dgm:spPr/>
    </dgm:pt>
    <dgm:pt modelId="{AD5BD350-251D-4243-8527-B6752EDDF504}" type="pres">
      <dgm:prSet presAssocID="{FDD0EBE9-0F27-44B3-AADB-0F0A09C91DE8}" presName="parentText" presStyleLbl="node1" presStyleIdx="0" presStyleCnt="2">
        <dgm:presLayoutVars>
          <dgm:chMax val="1"/>
          <dgm:bulletEnabled val="1"/>
        </dgm:presLayoutVars>
      </dgm:prSet>
      <dgm:spPr/>
      <dgm:t>
        <a:bodyPr/>
        <a:lstStyle/>
        <a:p>
          <a:endParaRPr lang="es-ES"/>
        </a:p>
      </dgm:t>
    </dgm:pt>
    <dgm:pt modelId="{EAA607A0-D2BB-4206-BA1C-A570F6D3B85F}" type="pres">
      <dgm:prSet presAssocID="{FDD0EBE9-0F27-44B3-AADB-0F0A09C91DE8}" presName="descendantText" presStyleLbl="alignAccFollowNode1" presStyleIdx="0" presStyleCnt="2">
        <dgm:presLayoutVars>
          <dgm:bulletEnabled val="1"/>
        </dgm:presLayoutVars>
      </dgm:prSet>
      <dgm:spPr/>
      <dgm:t>
        <a:bodyPr/>
        <a:lstStyle/>
        <a:p>
          <a:endParaRPr lang="es-ES"/>
        </a:p>
      </dgm:t>
    </dgm:pt>
    <dgm:pt modelId="{F021D98E-F4AF-4498-A0B8-007DCE694681}" type="pres">
      <dgm:prSet presAssocID="{E62D0A3B-C829-47BF-B023-F6937144F24C}" presName="sp" presStyleCnt="0"/>
      <dgm:spPr/>
    </dgm:pt>
    <dgm:pt modelId="{866D11DE-8F67-4CF0-98DA-E5030D003361}" type="pres">
      <dgm:prSet presAssocID="{4E7EAEC4-FDDF-48E8-92C0-4EA2990EE999}" presName="linNode" presStyleCnt="0"/>
      <dgm:spPr/>
    </dgm:pt>
    <dgm:pt modelId="{5C71AA5C-437D-413A-914F-F78FB3507C74}" type="pres">
      <dgm:prSet presAssocID="{4E7EAEC4-FDDF-48E8-92C0-4EA2990EE999}" presName="parentText" presStyleLbl="node1" presStyleIdx="1" presStyleCnt="2">
        <dgm:presLayoutVars>
          <dgm:chMax val="1"/>
          <dgm:bulletEnabled val="1"/>
        </dgm:presLayoutVars>
      </dgm:prSet>
      <dgm:spPr/>
      <dgm:t>
        <a:bodyPr/>
        <a:lstStyle/>
        <a:p>
          <a:endParaRPr lang="es-ES"/>
        </a:p>
      </dgm:t>
    </dgm:pt>
    <dgm:pt modelId="{B2730EBD-1A46-4AF9-A750-AF4B0B537382}" type="pres">
      <dgm:prSet presAssocID="{4E7EAEC4-FDDF-48E8-92C0-4EA2990EE999}" presName="descendantText" presStyleLbl="alignAccFollowNode1" presStyleIdx="1" presStyleCnt="2">
        <dgm:presLayoutVars>
          <dgm:bulletEnabled val="1"/>
        </dgm:presLayoutVars>
      </dgm:prSet>
      <dgm:spPr/>
      <dgm:t>
        <a:bodyPr/>
        <a:lstStyle/>
        <a:p>
          <a:endParaRPr lang="es-ES"/>
        </a:p>
      </dgm:t>
    </dgm:pt>
  </dgm:ptLst>
  <dgm:cxnLst>
    <dgm:cxn modelId="{D035C3B0-60E9-4F2F-B505-93D1DDA193C8}" type="presOf" srcId="{430A4229-9F47-40D5-8673-F49CAFF6464F}" destId="{EAA607A0-D2BB-4206-BA1C-A570F6D3B85F}" srcOrd="0" destOrd="2" presId="urn:microsoft.com/office/officeart/2005/8/layout/vList5"/>
    <dgm:cxn modelId="{329048B0-33D4-4ADE-A5DA-1096A352A08B}" srcId="{FDD0EBE9-0F27-44B3-AADB-0F0A09C91DE8}" destId="{7CCD00D2-96AA-483D-84DD-C9D50831AD19}" srcOrd="0" destOrd="0" parTransId="{A9EC4D3A-A45B-457C-A29E-5EE759CB590E}" sibTransId="{1859E96D-6D08-4240-A185-BE1665257E68}"/>
    <dgm:cxn modelId="{B0D46663-2429-45E9-AAAF-EFC6EB89BC33}" type="presOf" srcId="{E6524C93-E75E-4264-B4DC-7F8432B39557}" destId="{12BA8D74-0881-4CC3-BCCF-C97CA7C30458}" srcOrd="0" destOrd="0" presId="urn:microsoft.com/office/officeart/2005/8/layout/vList5"/>
    <dgm:cxn modelId="{281D2E70-E39E-4A77-ABEA-D17D555CBDFD}" srcId="{FDD0EBE9-0F27-44B3-AADB-0F0A09C91DE8}" destId="{430A4229-9F47-40D5-8673-F49CAFF6464F}" srcOrd="2" destOrd="0" parTransId="{74654175-42E8-40FB-8052-ADB051418C60}" sibTransId="{EBD30C76-8F79-41F8-9CD4-041B9D53E1BA}"/>
    <dgm:cxn modelId="{BFF53C1F-1B4F-4369-917A-B8B5C2F38105}" type="presOf" srcId="{E3E0A935-722C-4C04-9221-58D84BDD1222}" destId="{B2730EBD-1A46-4AF9-A750-AF4B0B537382}" srcOrd="0" destOrd="0" presId="urn:microsoft.com/office/officeart/2005/8/layout/vList5"/>
    <dgm:cxn modelId="{0E1C5C2B-1D92-4369-A7F1-C5013BA9DE32}" srcId="{4E7EAEC4-FDDF-48E8-92C0-4EA2990EE999}" destId="{E3E0A935-722C-4C04-9221-58D84BDD1222}" srcOrd="0" destOrd="0" parTransId="{83B4AD2C-4B66-47F9-B58E-BEC3AA34A646}" sibTransId="{60114825-9764-4090-922E-24F6DDBA7E7A}"/>
    <dgm:cxn modelId="{5B71B035-AD96-4A2F-B816-5C0A817EAB31}" type="presOf" srcId="{FDD0EBE9-0F27-44B3-AADB-0F0A09C91DE8}" destId="{AD5BD350-251D-4243-8527-B6752EDDF504}" srcOrd="0" destOrd="0" presId="urn:microsoft.com/office/officeart/2005/8/layout/vList5"/>
    <dgm:cxn modelId="{4A90EB22-5DC9-433B-81E4-DB22122D11AA}" srcId="{E6524C93-E75E-4264-B4DC-7F8432B39557}" destId="{4E7EAEC4-FDDF-48E8-92C0-4EA2990EE999}" srcOrd="1" destOrd="0" parTransId="{127E85EA-D1A9-4E0A-933F-A85DA6E330F0}" sibTransId="{28C5AAF9-7EE4-4DDE-9128-FA2B6E06AE78}"/>
    <dgm:cxn modelId="{E16E57E4-B75C-4D4F-9A6A-585752A5C8B6}" type="presOf" srcId="{7CCD00D2-96AA-483D-84DD-C9D50831AD19}" destId="{EAA607A0-D2BB-4206-BA1C-A570F6D3B85F}" srcOrd="0" destOrd="0" presId="urn:microsoft.com/office/officeart/2005/8/layout/vList5"/>
    <dgm:cxn modelId="{6FFFC4BB-6DAA-4609-9CA8-82CB3B0536E6}" srcId="{E6524C93-E75E-4264-B4DC-7F8432B39557}" destId="{FDD0EBE9-0F27-44B3-AADB-0F0A09C91DE8}" srcOrd="0" destOrd="0" parTransId="{DCB811BD-7134-443E-8A21-4229AB7B40F8}" sibTransId="{E62D0A3B-C829-47BF-B023-F6937144F24C}"/>
    <dgm:cxn modelId="{CFAA3C21-C80C-41F4-B804-8D45E64891DA}" type="presOf" srcId="{0D176ED3-1D63-4874-AE7D-89D8124CFB9F}" destId="{EAA607A0-D2BB-4206-BA1C-A570F6D3B85F}" srcOrd="0" destOrd="1" presId="urn:microsoft.com/office/officeart/2005/8/layout/vList5"/>
    <dgm:cxn modelId="{0A3D4DEC-5376-4414-80AE-E3ABF67C0E10}" srcId="{FDD0EBE9-0F27-44B3-AADB-0F0A09C91DE8}" destId="{0D176ED3-1D63-4874-AE7D-89D8124CFB9F}" srcOrd="1" destOrd="0" parTransId="{A5D3C800-7665-44AB-83CA-6598AC6E35F2}" sibTransId="{B3B1EE10-3A3A-4378-B542-9CF1359DFC94}"/>
    <dgm:cxn modelId="{BDA3C273-540B-4FC0-89C1-2F2CA54AA140}" type="presOf" srcId="{4E7EAEC4-FDDF-48E8-92C0-4EA2990EE999}" destId="{5C71AA5C-437D-413A-914F-F78FB3507C74}" srcOrd="0" destOrd="0" presId="urn:microsoft.com/office/officeart/2005/8/layout/vList5"/>
    <dgm:cxn modelId="{BB1271EF-5A7D-44A9-8F9E-343D45C50A62}" type="presParOf" srcId="{12BA8D74-0881-4CC3-BCCF-C97CA7C30458}" destId="{230D2D66-C965-4716-BF87-EFE395B60794}" srcOrd="0" destOrd="0" presId="urn:microsoft.com/office/officeart/2005/8/layout/vList5"/>
    <dgm:cxn modelId="{93768A4D-39BF-4B18-8A20-A1B7E1967E23}" type="presParOf" srcId="{230D2D66-C965-4716-BF87-EFE395B60794}" destId="{AD5BD350-251D-4243-8527-B6752EDDF504}" srcOrd="0" destOrd="0" presId="urn:microsoft.com/office/officeart/2005/8/layout/vList5"/>
    <dgm:cxn modelId="{E86FDAAB-6CD5-40D0-AFAC-74E647155B0D}" type="presParOf" srcId="{230D2D66-C965-4716-BF87-EFE395B60794}" destId="{EAA607A0-D2BB-4206-BA1C-A570F6D3B85F}" srcOrd="1" destOrd="0" presId="urn:microsoft.com/office/officeart/2005/8/layout/vList5"/>
    <dgm:cxn modelId="{EF710777-0AF0-433F-94CF-69F439471763}" type="presParOf" srcId="{12BA8D74-0881-4CC3-BCCF-C97CA7C30458}" destId="{F021D98E-F4AF-4498-A0B8-007DCE694681}" srcOrd="1" destOrd="0" presId="urn:microsoft.com/office/officeart/2005/8/layout/vList5"/>
    <dgm:cxn modelId="{78D6A177-ED35-4EF2-B173-3E3D626AD912}" type="presParOf" srcId="{12BA8D74-0881-4CC3-BCCF-C97CA7C30458}" destId="{866D11DE-8F67-4CF0-98DA-E5030D003361}" srcOrd="2" destOrd="0" presId="urn:microsoft.com/office/officeart/2005/8/layout/vList5"/>
    <dgm:cxn modelId="{4780D8FF-D2E7-4607-964D-4B13E78BAC42}" type="presParOf" srcId="{866D11DE-8F67-4CF0-98DA-E5030D003361}" destId="{5C71AA5C-437D-413A-914F-F78FB3507C74}" srcOrd="0" destOrd="0" presId="urn:microsoft.com/office/officeart/2005/8/layout/vList5"/>
    <dgm:cxn modelId="{67B74658-C88C-4B33-ADF0-AB89C0C54613}" type="presParOf" srcId="{866D11DE-8F67-4CF0-98DA-E5030D003361}" destId="{B2730EBD-1A46-4AF9-A750-AF4B0B537382}"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414F40-8268-46CB-BCF5-0FFC2FFCDC8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95BC3696-C25E-4BEC-9CBD-3E0BD0810835}">
      <dgm:prSet custT="1"/>
      <dgm:spPr>
        <a:ln>
          <a:solidFill>
            <a:srgbClr val="EF4A1D"/>
          </a:solidFill>
        </a:ln>
      </dgm:spPr>
      <dgm:t>
        <a:bodyPr/>
        <a:lstStyle/>
        <a:p>
          <a:pPr rtl="0"/>
          <a:r>
            <a:rPr lang="es-ES" sz="2000" dirty="0" smtClean="0"/>
            <a:t>El ámbito inicial de intervención en la empresa con el Método ERGOPAR suele ser limitado, por lo que </a:t>
          </a:r>
          <a:r>
            <a:rPr lang="es-ES" sz="2000" b="1" dirty="0" smtClean="0"/>
            <a:t>la metodología propone la continuidad</a:t>
          </a:r>
          <a:r>
            <a:rPr lang="es-ES" sz="2000" dirty="0" smtClean="0"/>
            <a:t> </a:t>
          </a:r>
          <a:r>
            <a:rPr lang="es-ES" sz="2000" b="1" dirty="0" smtClean="0"/>
            <a:t>del mismo</a:t>
          </a:r>
          <a:r>
            <a:rPr lang="es-ES" sz="2000" dirty="0" smtClean="0"/>
            <a:t>, ampliando sucesivamente el número de puestos de trabajo a analizar. </a:t>
          </a:r>
        </a:p>
        <a:p>
          <a:pPr rtl="0"/>
          <a:endParaRPr lang="es-ES" sz="2000" dirty="0" smtClean="0"/>
        </a:p>
        <a:p>
          <a:pPr rtl="0"/>
          <a:r>
            <a:rPr lang="es-ES" sz="2000" dirty="0" smtClean="0"/>
            <a:t>Si el método se implementa adecuadamente y se demuestran sus beneficios, es fácil que las partes implicadas quieran aprovechar el conocimiento y experiencia adquiridos y facilitar la continuidad del método como un recurso útil en la gestión de la prevención de riesgos laborales en la empresa para la </a:t>
          </a:r>
          <a:r>
            <a:rPr lang="es-ES" sz="2000" b="1" dirty="0" smtClean="0"/>
            <a:t>mejora continua</a:t>
          </a:r>
          <a:r>
            <a:rPr lang="es-ES" sz="2000" dirty="0" smtClean="0"/>
            <a:t>.</a:t>
          </a:r>
          <a:endParaRPr lang="es-ES" sz="2000" dirty="0"/>
        </a:p>
      </dgm:t>
    </dgm:pt>
    <dgm:pt modelId="{71156F42-DEE6-4911-98EC-07AE1B52F19C}" type="parTrans" cxnId="{62BA3CC4-BE84-481A-BD26-5FF6106B4B95}">
      <dgm:prSet/>
      <dgm:spPr/>
      <dgm:t>
        <a:bodyPr/>
        <a:lstStyle/>
        <a:p>
          <a:endParaRPr lang="es-ES"/>
        </a:p>
      </dgm:t>
    </dgm:pt>
    <dgm:pt modelId="{BE57D028-9661-42DA-9EDA-3179143B6431}" type="sibTrans" cxnId="{62BA3CC4-BE84-481A-BD26-5FF6106B4B95}">
      <dgm:prSet/>
      <dgm:spPr/>
      <dgm:t>
        <a:bodyPr/>
        <a:lstStyle/>
        <a:p>
          <a:endParaRPr lang="es-ES"/>
        </a:p>
      </dgm:t>
    </dgm:pt>
    <dgm:pt modelId="{7F642BB9-4363-4DAF-AF10-4316A2CE3707}" type="pres">
      <dgm:prSet presAssocID="{88414F40-8268-46CB-BCF5-0FFC2FFCDC80}" presName="linear" presStyleCnt="0">
        <dgm:presLayoutVars>
          <dgm:animLvl val="lvl"/>
          <dgm:resizeHandles val="exact"/>
        </dgm:presLayoutVars>
      </dgm:prSet>
      <dgm:spPr/>
      <dgm:t>
        <a:bodyPr/>
        <a:lstStyle/>
        <a:p>
          <a:endParaRPr lang="es-ES"/>
        </a:p>
      </dgm:t>
    </dgm:pt>
    <dgm:pt modelId="{027F34FF-4C8B-4E25-B5DA-28986CFD9E3F}" type="pres">
      <dgm:prSet presAssocID="{95BC3696-C25E-4BEC-9CBD-3E0BD0810835}" presName="parentText" presStyleLbl="node1" presStyleIdx="0" presStyleCnt="1">
        <dgm:presLayoutVars>
          <dgm:chMax val="0"/>
          <dgm:bulletEnabled val="1"/>
        </dgm:presLayoutVars>
      </dgm:prSet>
      <dgm:spPr/>
      <dgm:t>
        <a:bodyPr/>
        <a:lstStyle/>
        <a:p>
          <a:endParaRPr lang="es-ES"/>
        </a:p>
      </dgm:t>
    </dgm:pt>
  </dgm:ptLst>
  <dgm:cxnLst>
    <dgm:cxn modelId="{73720B9F-062A-4982-AB8C-70FDE14A61E3}" type="presOf" srcId="{95BC3696-C25E-4BEC-9CBD-3E0BD0810835}" destId="{027F34FF-4C8B-4E25-B5DA-28986CFD9E3F}" srcOrd="0" destOrd="0" presId="urn:microsoft.com/office/officeart/2005/8/layout/vList2"/>
    <dgm:cxn modelId="{62BA3CC4-BE84-481A-BD26-5FF6106B4B95}" srcId="{88414F40-8268-46CB-BCF5-0FFC2FFCDC80}" destId="{95BC3696-C25E-4BEC-9CBD-3E0BD0810835}" srcOrd="0" destOrd="0" parTransId="{71156F42-DEE6-4911-98EC-07AE1B52F19C}" sibTransId="{BE57D028-9661-42DA-9EDA-3179143B6431}"/>
    <dgm:cxn modelId="{BA3FA252-3E0B-4EBD-AF54-6E9DBC16C8C3}" type="presOf" srcId="{88414F40-8268-46CB-BCF5-0FFC2FFCDC80}" destId="{7F642BB9-4363-4DAF-AF10-4316A2CE3707}" srcOrd="0" destOrd="0" presId="urn:microsoft.com/office/officeart/2005/8/layout/vList2"/>
    <dgm:cxn modelId="{16BA2FDF-425F-448B-99A5-0F1639F6186E}" type="presParOf" srcId="{7F642BB9-4363-4DAF-AF10-4316A2CE3707}" destId="{027F34FF-4C8B-4E25-B5DA-28986CFD9E3F}"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B4C41-147C-4A80-B987-2F3F679D23BD}"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9CD32D06-A808-4087-BF3B-85C7C8CE5A97}">
      <dgm:prSet custT="1"/>
      <dgm:spPr>
        <a:ln>
          <a:solidFill>
            <a:srgbClr val="EF4A1D"/>
          </a:solidFill>
        </a:ln>
      </dgm:spPr>
      <dgm:t>
        <a:bodyPr/>
        <a:lstStyle/>
        <a:p>
          <a:pPr rtl="0"/>
          <a:r>
            <a:rPr lang="es-ES" sz="1600" dirty="0" smtClean="0"/>
            <a:t>La ergonomía participativa</a:t>
          </a:r>
          <a:endParaRPr lang="es-ES" sz="1600" dirty="0"/>
        </a:p>
      </dgm:t>
    </dgm:pt>
    <dgm:pt modelId="{C1AEB284-51EB-423A-A52C-530EEC17BA5D}" type="parTrans" cxnId="{35A54AF3-1F63-474A-B2DD-13E8F9809C2D}">
      <dgm:prSet/>
      <dgm:spPr/>
      <dgm:t>
        <a:bodyPr/>
        <a:lstStyle/>
        <a:p>
          <a:endParaRPr lang="es-ES" sz="2800"/>
        </a:p>
      </dgm:t>
    </dgm:pt>
    <dgm:pt modelId="{A551763A-5F59-4176-AAFC-0B94E58E2F18}" type="sibTrans" cxnId="{35A54AF3-1F63-474A-B2DD-13E8F9809C2D}">
      <dgm:prSet/>
      <dgm:spPr/>
      <dgm:t>
        <a:bodyPr/>
        <a:lstStyle/>
        <a:p>
          <a:endParaRPr lang="es-ES" sz="2800"/>
        </a:p>
      </dgm:t>
    </dgm:pt>
    <dgm:pt modelId="{0A415782-4E2D-4ADA-A2E8-7FCE355F8854}">
      <dgm:prSet custT="1"/>
      <dgm:spPr>
        <a:ln>
          <a:solidFill>
            <a:srgbClr val="EF4A1D"/>
          </a:solidFill>
        </a:ln>
      </dgm:spPr>
      <dgm:t>
        <a:bodyPr/>
        <a:lstStyle/>
        <a:p>
          <a:pPr rtl="0"/>
          <a:r>
            <a:rPr lang="es-ES" sz="1600" dirty="0" smtClean="0"/>
            <a:t>Definición, objetivo y desarrollo y validación del método</a:t>
          </a:r>
          <a:endParaRPr lang="es-ES" sz="1600" dirty="0"/>
        </a:p>
      </dgm:t>
    </dgm:pt>
    <dgm:pt modelId="{0EDD89E0-9E69-4463-AE1B-71E326C1CEED}" type="parTrans" cxnId="{5732275F-47FE-4BA1-9A95-A1B5682A49BB}">
      <dgm:prSet/>
      <dgm:spPr/>
      <dgm:t>
        <a:bodyPr/>
        <a:lstStyle/>
        <a:p>
          <a:endParaRPr lang="es-ES" sz="2800"/>
        </a:p>
      </dgm:t>
    </dgm:pt>
    <dgm:pt modelId="{15A9B0DF-D788-44DD-B2F3-38212B7E8443}" type="sibTrans" cxnId="{5732275F-47FE-4BA1-9A95-A1B5682A49BB}">
      <dgm:prSet/>
      <dgm:spPr/>
      <dgm:t>
        <a:bodyPr/>
        <a:lstStyle/>
        <a:p>
          <a:endParaRPr lang="es-ES" sz="2800"/>
        </a:p>
      </dgm:t>
    </dgm:pt>
    <dgm:pt modelId="{16E14293-E96C-4DF6-993D-1D6423F729B0}">
      <dgm:prSet custT="1"/>
      <dgm:spPr>
        <a:ln>
          <a:solidFill>
            <a:srgbClr val="EF4A1D"/>
          </a:solidFill>
        </a:ln>
      </dgm:spPr>
      <dgm:t>
        <a:bodyPr/>
        <a:lstStyle/>
        <a:p>
          <a:pPr rtl="0"/>
          <a:r>
            <a:rPr lang="es-ES" sz="1600" dirty="0" smtClean="0"/>
            <a:t>Marco conceptual </a:t>
          </a:r>
          <a:endParaRPr lang="es-ES" sz="1600" dirty="0"/>
        </a:p>
      </dgm:t>
    </dgm:pt>
    <dgm:pt modelId="{030B2BFB-1FDE-49DB-94DB-FF507E1D9213}" type="parTrans" cxnId="{8B228465-90FC-4B0E-9F72-A749F6D33603}">
      <dgm:prSet/>
      <dgm:spPr/>
      <dgm:t>
        <a:bodyPr/>
        <a:lstStyle/>
        <a:p>
          <a:endParaRPr lang="es-ES" sz="2800"/>
        </a:p>
      </dgm:t>
    </dgm:pt>
    <dgm:pt modelId="{D3350C6B-EDA0-4577-9E68-027EE9D7F6EA}" type="sibTrans" cxnId="{8B228465-90FC-4B0E-9F72-A749F6D33603}">
      <dgm:prSet/>
      <dgm:spPr/>
      <dgm:t>
        <a:bodyPr/>
        <a:lstStyle/>
        <a:p>
          <a:endParaRPr lang="es-ES" sz="2800"/>
        </a:p>
      </dgm:t>
    </dgm:pt>
    <dgm:pt modelId="{310F4A45-14F7-417D-BA1B-D7753560EA9D}">
      <dgm:prSet custT="1"/>
      <dgm:spPr>
        <a:ln>
          <a:solidFill>
            <a:srgbClr val="EF4A1D"/>
          </a:solidFill>
        </a:ln>
      </dgm:spPr>
      <dgm:t>
        <a:bodyPr/>
        <a:lstStyle/>
        <a:p>
          <a:pPr rtl="0"/>
          <a:r>
            <a:rPr lang="es-ES" sz="1600" dirty="0" smtClean="0"/>
            <a:t>Características generales del método</a:t>
          </a:r>
          <a:endParaRPr lang="es-ES" sz="1600" dirty="0"/>
        </a:p>
      </dgm:t>
    </dgm:pt>
    <dgm:pt modelId="{2965FB73-FFEF-4086-A847-47E3095FFDD6}" type="parTrans" cxnId="{A6F64510-2D80-4374-AD75-822B421D58A4}">
      <dgm:prSet/>
      <dgm:spPr/>
      <dgm:t>
        <a:bodyPr/>
        <a:lstStyle/>
        <a:p>
          <a:endParaRPr lang="es-ES" sz="2800"/>
        </a:p>
      </dgm:t>
    </dgm:pt>
    <dgm:pt modelId="{1077667A-C904-40A7-A016-7CFD46DA8768}" type="sibTrans" cxnId="{A6F64510-2D80-4374-AD75-822B421D58A4}">
      <dgm:prSet/>
      <dgm:spPr/>
      <dgm:t>
        <a:bodyPr/>
        <a:lstStyle/>
        <a:p>
          <a:endParaRPr lang="es-ES" sz="2800"/>
        </a:p>
      </dgm:t>
    </dgm:pt>
    <dgm:pt modelId="{49DA8341-BA68-40C6-A77A-8E2D1636E4F4}">
      <dgm:prSet custT="1"/>
      <dgm:spPr>
        <a:ln>
          <a:solidFill>
            <a:srgbClr val="EF4A1D"/>
          </a:solidFill>
        </a:ln>
      </dgm:spPr>
      <dgm:t>
        <a:bodyPr/>
        <a:lstStyle/>
        <a:p>
          <a:pPr rtl="0"/>
          <a:r>
            <a:rPr lang="es-ES" sz="1600" dirty="0" smtClean="0"/>
            <a:t>Ventajas que ofrece el método</a:t>
          </a:r>
          <a:endParaRPr lang="es-ES" sz="1600" dirty="0"/>
        </a:p>
      </dgm:t>
    </dgm:pt>
    <dgm:pt modelId="{6D844CB2-E960-4870-AF8F-35DDFCC3085D}" type="parTrans" cxnId="{BEA65B2C-11E3-4048-A1F6-1F265CBACA0A}">
      <dgm:prSet/>
      <dgm:spPr/>
      <dgm:t>
        <a:bodyPr/>
        <a:lstStyle/>
        <a:p>
          <a:endParaRPr lang="es-ES" sz="2800"/>
        </a:p>
      </dgm:t>
    </dgm:pt>
    <dgm:pt modelId="{EF819752-6D4E-42D5-93D8-9124A6CC69A5}" type="sibTrans" cxnId="{BEA65B2C-11E3-4048-A1F6-1F265CBACA0A}">
      <dgm:prSet/>
      <dgm:spPr/>
      <dgm:t>
        <a:bodyPr/>
        <a:lstStyle/>
        <a:p>
          <a:endParaRPr lang="es-ES" sz="2800"/>
        </a:p>
      </dgm:t>
    </dgm:pt>
    <dgm:pt modelId="{F609EF7E-AEB4-4271-AE5F-98C1BD670B5F}">
      <dgm:prSet custT="1"/>
      <dgm:spPr>
        <a:ln>
          <a:solidFill>
            <a:srgbClr val="EF4A1D"/>
          </a:solidFill>
        </a:ln>
      </dgm:spPr>
      <dgm:t>
        <a:bodyPr/>
        <a:lstStyle/>
        <a:p>
          <a:pPr rtl="0"/>
          <a:r>
            <a:rPr lang="es-ES" sz="1600" dirty="0" smtClean="0"/>
            <a:t>Condiciones para el éxito</a:t>
          </a:r>
          <a:endParaRPr lang="es-ES" sz="1600" dirty="0"/>
        </a:p>
      </dgm:t>
    </dgm:pt>
    <dgm:pt modelId="{0033086D-802D-410D-93AD-0C61DB5592DC}" type="parTrans" cxnId="{9E828D80-00AA-40EA-BEBB-D8DD9A2B8D7C}">
      <dgm:prSet/>
      <dgm:spPr/>
      <dgm:t>
        <a:bodyPr/>
        <a:lstStyle/>
        <a:p>
          <a:endParaRPr lang="es-ES" sz="2800"/>
        </a:p>
      </dgm:t>
    </dgm:pt>
    <dgm:pt modelId="{3113817B-E8A3-47F0-A5AF-DBDFC0FFF5BD}" type="sibTrans" cxnId="{9E828D80-00AA-40EA-BEBB-D8DD9A2B8D7C}">
      <dgm:prSet/>
      <dgm:spPr/>
      <dgm:t>
        <a:bodyPr/>
        <a:lstStyle/>
        <a:p>
          <a:endParaRPr lang="es-ES" sz="2800"/>
        </a:p>
      </dgm:t>
    </dgm:pt>
    <dgm:pt modelId="{EBFDCA26-EA49-41FE-A987-09833B948D3B}">
      <dgm:prSet custT="1"/>
      <dgm:spPr>
        <a:ln>
          <a:solidFill>
            <a:srgbClr val="EF4A1D"/>
          </a:solidFill>
        </a:ln>
      </dgm:spPr>
      <dgm:t>
        <a:bodyPr/>
        <a:lstStyle/>
        <a:p>
          <a:pPr rtl="0"/>
          <a:r>
            <a:rPr lang="es-ES" sz="1600" dirty="0" smtClean="0"/>
            <a:t>Plan de comunicación</a:t>
          </a:r>
          <a:endParaRPr lang="es-ES" sz="1600" dirty="0"/>
        </a:p>
      </dgm:t>
    </dgm:pt>
    <dgm:pt modelId="{715D88FD-1E91-44BC-B38C-1A1447507776}" type="parTrans" cxnId="{3B9A8A37-A035-4924-AFA6-CF5780C467FD}">
      <dgm:prSet/>
      <dgm:spPr/>
      <dgm:t>
        <a:bodyPr/>
        <a:lstStyle/>
        <a:p>
          <a:endParaRPr lang="es-ES" sz="2800"/>
        </a:p>
      </dgm:t>
    </dgm:pt>
    <dgm:pt modelId="{B39EB18C-D99C-4282-A13A-B0D574557F67}" type="sibTrans" cxnId="{3B9A8A37-A035-4924-AFA6-CF5780C467FD}">
      <dgm:prSet/>
      <dgm:spPr/>
      <dgm:t>
        <a:bodyPr/>
        <a:lstStyle/>
        <a:p>
          <a:endParaRPr lang="es-ES" sz="2800"/>
        </a:p>
      </dgm:t>
    </dgm:pt>
    <dgm:pt modelId="{470B4C36-03E2-454E-AB19-17D4F85706F3}">
      <dgm:prSet custT="1"/>
      <dgm:spPr>
        <a:ln>
          <a:solidFill>
            <a:srgbClr val="EF4A1D"/>
          </a:solidFill>
        </a:ln>
      </dgm:spPr>
      <dgm:t>
        <a:bodyPr/>
        <a:lstStyle/>
        <a:p>
          <a:pPr rtl="0"/>
          <a:r>
            <a:rPr lang="es-ES" sz="1600" dirty="0" smtClean="0"/>
            <a:t>Fases del método, etapas y tareas</a:t>
          </a:r>
          <a:endParaRPr lang="es-ES" sz="1600" dirty="0"/>
        </a:p>
      </dgm:t>
    </dgm:pt>
    <dgm:pt modelId="{5C920924-7E5B-4BF5-80E6-5DC7DB81787F}" type="parTrans" cxnId="{D45D1477-2E52-4F0C-BA3E-7FCBB70D8D23}">
      <dgm:prSet/>
      <dgm:spPr/>
      <dgm:t>
        <a:bodyPr/>
        <a:lstStyle/>
        <a:p>
          <a:endParaRPr lang="es-ES" sz="2800"/>
        </a:p>
      </dgm:t>
    </dgm:pt>
    <dgm:pt modelId="{F3CFC44E-0105-4B8B-A448-2218298BCD3A}" type="sibTrans" cxnId="{D45D1477-2E52-4F0C-BA3E-7FCBB70D8D23}">
      <dgm:prSet/>
      <dgm:spPr/>
      <dgm:t>
        <a:bodyPr/>
        <a:lstStyle/>
        <a:p>
          <a:endParaRPr lang="es-ES" sz="2800"/>
        </a:p>
      </dgm:t>
    </dgm:pt>
    <dgm:pt modelId="{C3A12700-482C-4D93-A8C7-325A2E3D4CD1}" type="pres">
      <dgm:prSet presAssocID="{CF9B4C41-147C-4A80-B987-2F3F679D23BD}" presName="linear" presStyleCnt="0">
        <dgm:presLayoutVars>
          <dgm:dir/>
          <dgm:animLvl val="lvl"/>
          <dgm:resizeHandles val="exact"/>
        </dgm:presLayoutVars>
      </dgm:prSet>
      <dgm:spPr/>
      <dgm:t>
        <a:bodyPr/>
        <a:lstStyle/>
        <a:p>
          <a:endParaRPr lang="es-ES"/>
        </a:p>
      </dgm:t>
    </dgm:pt>
    <dgm:pt modelId="{83955EF3-A298-4CAF-9380-FFF0BA251136}" type="pres">
      <dgm:prSet presAssocID="{9CD32D06-A808-4087-BF3B-85C7C8CE5A97}" presName="parentLin" presStyleCnt="0"/>
      <dgm:spPr/>
    </dgm:pt>
    <dgm:pt modelId="{C365D3DF-1CF8-4BA8-8C8E-689636991D74}" type="pres">
      <dgm:prSet presAssocID="{9CD32D06-A808-4087-BF3B-85C7C8CE5A97}" presName="parentLeftMargin" presStyleLbl="node1" presStyleIdx="0" presStyleCnt="8"/>
      <dgm:spPr/>
      <dgm:t>
        <a:bodyPr/>
        <a:lstStyle/>
        <a:p>
          <a:endParaRPr lang="es-ES"/>
        </a:p>
      </dgm:t>
    </dgm:pt>
    <dgm:pt modelId="{E3E73383-3398-4DE5-9F39-2AB46BA359D3}" type="pres">
      <dgm:prSet presAssocID="{9CD32D06-A808-4087-BF3B-85C7C8CE5A97}" presName="parentText" presStyleLbl="node1" presStyleIdx="0" presStyleCnt="8" custScaleX="120338">
        <dgm:presLayoutVars>
          <dgm:chMax val="0"/>
          <dgm:bulletEnabled val="1"/>
        </dgm:presLayoutVars>
      </dgm:prSet>
      <dgm:spPr/>
      <dgm:t>
        <a:bodyPr/>
        <a:lstStyle/>
        <a:p>
          <a:endParaRPr lang="es-ES"/>
        </a:p>
      </dgm:t>
    </dgm:pt>
    <dgm:pt modelId="{8B4B6D0B-4E16-44BE-87D8-DF4CED73B579}" type="pres">
      <dgm:prSet presAssocID="{9CD32D06-A808-4087-BF3B-85C7C8CE5A97}" presName="negativeSpace" presStyleCnt="0"/>
      <dgm:spPr/>
    </dgm:pt>
    <dgm:pt modelId="{EF55BFF6-470D-4FAE-906A-C0CE290BADE8}" type="pres">
      <dgm:prSet presAssocID="{9CD32D06-A808-4087-BF3B-85C7C8CE5A97}" presName="childText" presStyleLbl="conFgAcc1" presStyleIdx="0"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12D2EB35-BA7E-4AC0-AE1C-B57FF1267516}" type="pres">
      <dgm:prSet presAssocID="{A551763A-5F59-4176-AAFC-0B94E58E2F18}" presName="spaceBetweenRectangles" presStyleCnt="0"/>
      <dgm:spPr/>
    </dgm:pt>
    <dgm:pt modelId="{FD2E41F3-0896-4789-AAE9-00E31D6CC8A0}" type="pres">
      <dgm:prSet presAssocID="{0A415782-4E2D-4ADA-A2E8-7FCE355F8854}" presName="parentLin" presStyleCnt="0"/>
      <dgm:spPr/>
    </dgm:pt>
    <dgm:pt modelId="{2FFC70FE-F61A-4384-AAFD-7D54DF951509}" type="pres">
      <dgm:prSet presAssocID="{0A415782-4E2D-4ADA-A2E8-7FCE355F8854}" presName="parentLeftMargin" presStyleLbl="node1" presStyleIdx="0" presStyleCnt="8"/>
      <dgm:spPr/>
      <dgm:t>
        <a:bodyPr/>
        <a:lstStyle/>
        <a:p>
          <a:endParaRPr lang="es-ES"/>
        </a:p>
      </dgm:t>
    </dgm:pt>
    <dgm:pt modelId="{7A53AF0B-6B31-4055-BACF-3E4A2686E509}" type="pres">
      <dgm:prSet presAssocID="{0A415782-4E2D-4ADA-A2E8-7FCE355F8854}" presName="parentText" presStyleLbl="node1" presStyleIdx="1" presStyleCnt="8" custScaleX="120338">
        <dgm:presLayoutVars>
          <dgm:chMax val="0"/>
          <dgm:bulletEnabled val="1"/>
        </dgm:presLayoutVars>
      </dgm:prSet>
      <dgm:spPr/>
      <dgm:t>
        <a:bodyPr/>
        <a:lstStyle/>
        <a:p>
          <a:endParaRPr lang="es-ES"/>
        </a:p>
      </dgm:t>
    </dgm:pt>
    <dgm:pt modelId="{88071711-2D26-412C-9C13-A08AC57CA617}" type="pres">
      <dgm:prSet presAssocID="{0A415782-4E2D-4ADA-A2E8-7FCE355F8854}" presName="negativeSpace" presStyleCnt="0"/>
      <dgm:spPr/>
    </dgm:pt>
    <dgm:pt modelId="{45634F0A-D35C-495F-9B89-A7435BE07A90}" type="pres">
      <dgm:prSet presAssocID="{0A415782-4E2D-4ADA-A2E8-7FCE355F8854}" presName="childText" presStyleLbl="conFgAcc1" presStyleIdx="1"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553CE182-A162-4E03-993E-023C74E8091B}" type="pres">
      <dgm:prSet presAssocID="{15A9B0DF-D788-44DD-B2F3-38212B7E8443}" presName="spaceBetweenRectangles" presStyleCnt="0"/>
      <dgm:spPr/>
    </dgm:pt>
    <dgm:pt modelId="{5D69E659-E8EC-4AD1-8D2C-D7FED11BB0CF}" type="pres">
      <dgm:prSet presAssocID="{16E14293-E96C-4DF6-993D-1D6423F729B0}" presName="parentLin" presStyleCnt="0"/>
      <dgm:spPr/>
    </dgm:pt>
    <dgm:pt modelId="{967EE8EB-D119-4352-91BE-4D6D709596CE}" type="pres">
      <dgm:prSet presAssocID="{16E14293-E96C-4DF6-993D-1D6423F729B0}" presName="parentLeftMargin" presStyleLbl="node1" presStyleIdx="1" presStyleCnt="8"/>
      <dgm:spPr/>
      <dgm:t>
        <a:bodyPr/>
        <a:lstStyle/>
        <a:p>
          <a:endParaRPr lang="es-ES"/>
        </a:p>
      </dgm:t>
    </dgm:pt>
    <dgm:pt modelId="{7656684F-B994-49D5-8608-4FEBF0D72F25}" type="pres">
      <dgm:prSet presAssocID="{16E14293-E96C-4DF6-993D-1D6423F729B0}" presName="parentText" presStyleLbl="node1" presStyleIdx="2" presStyleCnt="8" custScaleX="120339">
        <dgm:presLayoutVars>
          <dgm:chMax val="0"/>
          <dgm:bulletEnabled val="1"/>
        </dgm:presLayoutVars>
      </dgm:prSet>
      <dgm:spPr/>
      <dgm:t>
        <a:bodyPr/>
        <a:lstStyle/>
        <a:p>
          <a:endParaRPr lang="es-ES"/>
        </a:p>
      </dgm:t>
    </dgm:pt>
    <dgm:pt modelId="{A812AEA8-7249-4B59-B5E7-6BDEBF7FF084}" type="pres">
      <dgm:prSet presAssocID="{16E14293-E96C-4DF6-993D-1D6423F729B0}" presName="negativeSpace" presStyleCnt="0"/>
      <dgm:spPr/>
    </dgm:pt>
    <dgm:pt modelId="{AEDD46C4-95F4-4623-A0EA-1B82DC0A1F27}" type="pres">
      <dgm:prSet presAssocID="{16E14293-E96C-4DF6-993D-1D6423F729B0}" presName="childText" presStyleLbl="conFgAcc1" presStyleIdx="2"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E5C5420B-C0E3-4B20-9898-624472E50351}" type="pres">
      <dgm:prSet presAssocID="{D3350C6B-EDA0-4577-9E68-027EE9D7F6EA}" presName="spaceBetweenRectangles" presStyleCnt="0"/>
      <dgm:spPr/>
    </dgm:pt>
    <dgm:pt modelId="{10B2B810-0209-4B64-B109-5E098FDF0994}" type="pres">
      <dgm:prSet presAssocID="{310F4A45-14F7-417D-BA1B-D7753560EA9D}" presName="parentLin" presStyleCnt="0"/>
      <dgm:spPr/>
    </dgm:pt>
    <dgm:pt modelId="{D6F8186C-5F0C-4032-A372-E74459296C13}" type="pres">
      <dgm:prSet presAssocID="{310F4A45-14F7-417D-BA1B-D7753560EA9D}" presName="parentLeftMargin" presStyleLbl="node1" presStyleIdx="2" presStyleCnt="8"/>
      <dgm:spPr/>
      <dgm:t>
        <a:bodyPr/>
        <a:lstStyle/>
        <a:p>
          <a:endParaRPr lang="es-ES"/>
        </a:p>
      </dgm:t>
    </dgm:pt>
    <dgm:pt modelId="{C7C4F493-EC1D-4E34-B8E0-D4EBD1B1F6C9}" type="pres">
      <dgm:prSet presAssocID="{310F4A45-14F7-417D-BA1B-D7753560EA9D}" presName="parentText" presStyleLbl="node1" presStyleIdx="3" presStyleCnt="8" custScaleX="120338">
        <dgm:presLayoutVars>
          <dgm:chMax val="0"/>
          <dgm:bulletEnabled val="1"/>
        </dgm:presLayoutVars>
      </dgm:prSet>
      <dgm:spPr/>
      <dgm:t>
        <a:bodyPr/>
        <a:lstStyle/>
        <a:p>
          <a:endParaRPr lang="es-ES"/>
        </a:p>
      </dgm:t>
    </dgm:pt>
    <dgm:pt modelId="{B0E9988B-BEE3-4B82-864E-8C574917AEA9}" type="pres">
      <dgm:prSet presAssocID="{310F4A45-14F7-417D-BA1B-D7753560EA9D}" presName="negativeSpace" presStyleCnt="0"/>
      <dgm:spPr/>
    </dgm:pt>
    <dgm:pt modelId="{900CECDC-1CEF-4993-A65B-5E53EABDF4EB}" type="pres">
      <dgm:prSet presAssocID="{310F4A45-14F7-417D-BA1B-D7753560EA9D}" presName="childText" presStyleLbl="conFgAcc1" presStyleIdx="3"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FC6B707A-19B1-4D2C-9C19-2289A97A78EF}" type="pres">
      <dgm:prSet presAssocID="{1077667A-C904-40A7-A016-7CFD46DA8768}" presName="spaceBetweenRectangles" presStyleCnt="0"/>
      <dgm:spPr/>
    </dgm:pt>
    <dgm:pt modelId="{F5C9C5C8-47FD-43AD-9584-847904C220B5}" type="pres">
      <dgm:prSet presAssocID="{49DA8341-BA68-40C6-A77A-8E2D1636E4F4}" presName="parentLin" presStyleCnt="0"/>
      <dgm:spPr/>
    </dgm:pt>
    <dgm:pt modelId="{4F6112B8-D19C-40BD-A3B1-E119FA6B35F1}" type="pres">
      <dgm:prSet presAssocID="{49DA8341-BA68-40C6-A77A-8E2D1636E4F4}" presName="parentLeftMargin" presStyleLbl="node1" presStyleIdx="3" presStyleCnt="8"/>
      <dgm:spPr/>
      <dgm:t>
        <a:bodyPr/>
        <a:lstStyle/>
        <a:p>
          <a:endParaRPr lang="es-ES"/>
        </a:p>
      </dgm:t>
    </dgm:pt>
    <dgm:pt modelId="{3C2F10F4-ECB0-4CE0-8F1E-0C802E6641D0}" type="pres">
      <dgm:prSet presAssocID="{49DA8341-BA68-40C6-A77A-8E2D1636E4F4}" presName="parentText" presStyleLbl="node1" presStyleIdx="4" presStyleCnt="8" custScaleX="120338">
        <dgm:presLayoutVars>
          <dgm:chMax val="0"/>
          <dgm:bulletEnabled val="1"/>
        </dgm:presLayoutVars>
      </dgm:prSet>
      <dgm:spPr/>
      <dgm:t>
        <a:bodyPr/>
        <a:lstStyle/>
        <a:p>
          <a:endParaRPr lang="es-ES"/>
        </a:p>
      </dgm:t>
    </dgm:pt>
    <dgm:pt modelId="{FE278821-59DB-478D-8F1F-FAB526A4B411}" type="pres">
      <dgm:prSet presAssocID="{49DA8341-BA68-40C6-A77A-8E2D1636E4F4}" presName="negativeSpace" presStyleCnt="0"/>
      <dgm:spPr/>
    </dgm:pt>
    <dgm:pt modelId="{AD8EDD8F-BA59-44CA-84A1-AF035E266FCE}" type="pres">
      <dgm:prSet presAssocID="{49DA8341-BA68-40C6-A77A-8E2D1636E4F4}" presName="childText" presStyleLbl="conFgAcc1" presStyleIdx="4"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2AF5699A-B5E8-4AFE-A10A-23294E1E577F}" type="pres">
      <dgm:prSet presAssocID="{EF819752-6D4E-42D5-93D8-9124A6CC69A5}" presName="spaceBetweenRectangles" presStyleCnt="0"/>
      <dgm:spPr/>
    </dgm:pt>
    <dgm:pt modelId="{470420FE-A810-43B4-B0A7-F6D52065959A}" type="pres">
      <dgm:prSet presAssocID="{F609EF7E-AEB4-4271-AE5F-98C1BD670B5F}" presName="parentLin" presStyleCnt="0"/>
      <dgm:spPr/>
    </dgm:pt>
    <dgm:pt modelId="{40755BC3-4BBA-4B7E-9C76-E6222C772DC4}" type="pres">
      <dgm:prSet presAssocID="{F609EF7E-AEB4-4271-AE5F-98C1BD670B5F}" presName="parentLeftMargin" presStyleLbl="node1" presStyleIdx="4" presStyleCnt="8"/>
      <dgm:spPr/>
      <dgm:t>
        <a:bodyPr/>
        <a:lstStyle/>
        <a:p>
          <a:endParaRPr lang="es-ES"/>
        </a:p>
      </dgm:t>
    </dgm:pt>
    <dgm:pt modelId="{F8EB6F2C-73AD-4932-9793-F52E93C98DBD}" type="pres">
      <dgm:prSet presAssocID="{F609EF7E-AEB4-4271-AE5F-98C1BD670B5F}" presName="parentText" presStyleLbl="node1" presStyleIdx="5" presStyleCnt="8" custScaleX="120337">
        <dgm:presLayoutVars>
          <dgm:chMax val="0"/>
          <dgm:bulletEnabled val="1"/>
        </dgm:presLayoutVars>
      </dgm:prSet>
      <dgm:spPr/>
      <dgm:t>
        <a:bodyPr/>
        <a:lstStyle/>
        <a:p>
          <a:endParaRPr lang="es-ES"/>
        </a:p>
      </dgm:t>
    </dgm:pt>
    <dgm:pt modelId="{AA5E0D21-9090-4FF0-8A2C-6FE7D581F5D7}" type="pres">
      <dgm:prSet presAssocID="{F609EF7E-AEB4-4271-AE5F-98C1BD670B5F}" presName="negativeSpace" presStyleCnt="0"/>
      <dgm:spPr/>
    </dgm:pt>
    <dgm:pt modelId="{E6A7BD08-1A43-4B9A-AC32-4B7BB2DB15AB}" type="pres">
      <dgm:prSet presAssocID="{F609EF7E-AEB4-4271-AE5F-98C1BD670B5F}" presName="childText" presStyleLbl="conFgAcc1" presStyleIdx="5"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ADA78D38-3866-4E14-BFC8-9EB50C34DE7E}" type="pres">
      <dgm:prSet presAssocID="{3113817B-E8A3-47F0-A5AF-DBDFC0FFF5BD}" presName="spaceBetweenRectangles" presStyleCnt="0"/>
      <dgm:spPr/>
    </dgm:pt>
    <dgm:pt modelId="{0601B38C-9BF7-4F81-A0D4-EB6D3B84A7AD}" type="pres">
      <dgm:prSet presAssocID="{EBFDCA26-EA49-41FE-A987-09833B948D3B}" presName="parentLin" presStyleCnt="0"/>
      <dgm:spPr/>
    </dgm:pt>
    <dgm:pt modelId="{ACAB82E2-25A6-4628-898C-DAE54A99C0E8}" type="pres">
      <dgm:prSet presAssocID="{EBFDCA26-EA49-41FE-A987-09833B948D3B}" presName="parentLeftMargin" presStyleLbl="node1" presStyleIdx="5" presStyleCnt="8"/>
      <dgm:spPr/>
      <dgm:t>
        <a:bodyPr/>
        <a:lstStyle/>
        <a:p>
          <a:endParaRPr lang="es-ES"/>
        </a:p>
      </dgm:t>
    </dgm:pt>
    <dgm:pt modelId="{831D6C2D-971C-4CD2-987B-8C885D2BD90D}" type="pres">
      <dgm:prSet presAssocID="{EBFDCA26-EA49-41FE-A987-09833B948D3B}" presName="parentText" presStyleLbl="node1" presStyleIdx="6" presStyleCnt="8" custScaleX="120337">
        <dgm:presLayoutVars>
          <dgm:chMax val="0"/>
          <dgm:bulletEnabled val="1"/>
        </dgm:presLayoutVars>
      </dgm:prSet>
      <dgm:spPr/>
      <dgm:t>
        <a:bodyPr/>
        <a:lstStyle/>
        <a:p>
          <a:endParaRPr lang="es-ES"/>
        </a:p>
      </dgm:t>
    </dgm:pt>
    <dgm:pt modelId="{1259A325-85F4-49EA-96DB-E53A0D5FFD20}" type="pres">
      <dgm:prSet presAssocID="{EBFDCA26-EA49-41FE-A987-09833B948D3B}" presName="negativeSpace" presStyleCnt="0"/>
      <dgm:spPr/>
    </dgm:pt>
    <dgm:pt modelId="{3F166B86-1C43-47B9-A82D-5E61D0A64470}" type="pres">
      <dgm:prSet presAssocID="{EBFDCA26-EA49-41FE-A987-09833B948D3B}" presName="childText" presStyleLbl="conFgAcc1" presStyleIdx="6" presStyleCnt="8">
        <dgm:presLayoutVars>
          <dgm:bulletEnabled val="1"/>
        </dgm:presLayoutVars>
      </dgm:prSet>
      <dgm:spPr>
        <a:solidFill>
          <a:srgbClr val="F48162">
            <a:alpha val="90000"/>
          </a:srgbClr>
        </a:solidFill>
        <a:ln>
          <a:solidFill>
            <a:srgbClr val="EF4A1D"/>
          </a:solidFill>
        </a:ln>
      </dgm:spPr>
      <dgm:t>
        <a:bodyPr/>
        <a:lstStyle/>
        <a:p>
          <a:endParaRPr lang="es-ES"/>
        </a:p>
      </dgm:t>
    </dgm:pt>
    <dgm:pt modelId="{BAA8402F-EF13-4C1C-BE9C-D4535DB79601}" type="pres">
      <dgm:prSet presAssocID="{B39EB18C-D99C-4282-A13A-B0D574557F67}" presName="spaceBetweenRectangles" presStyleCnt="0"/>
      <dgm:spPr/>
    </dgm:pt>
    <dgm:pt modelId="{BF559B8B-833F-4D8B-89D0-2C093BFB176A}" type="pres">
      <dgm:prSet presAssocID="{470B4C36-03E2-454E-AB19-17D4F85706F3}" presName="parentLin" presStyleCnt="0"/>
      <dgm:spPr/>
    </dgm:pt>
    <dgm:pt modelId="{8B10114E-FBA1-4711-A0F2-308064AECC58}" type="pres">
      <dgm:prSet presAssocID="{470B4C36-03E2-454E-AB19-17D4F85706F3}" presName="parentLeftMargin" presStyleLbl="node1" presStyleIdx="6" presStyleCnt="8"/>
      <dgm:spPr/>
      <dgm:t>
        <a:bodyPr/>
        <a:lstStyle/>
        <a:p>
          <a:endParaRPr lang="es-ES"/>
        </a:p>
      </dgm:t>
    </dgm:pt>
    <dgm:pt modelId="{C942A595-DF80-476F-A35A-3649EFE629B5}" type="pres">
      <dgm:prSet presAssocID="{470B4C36-03E2-454E-AB19-17D4F85706F3}" presName="parentText" presStyleLbl="node1" presStyleIdx="7" presStyleCnt="8" custScaleX="120338">
        <dgm:presLayoutVars>
          <dgm:chMax val="0"/>
          <dgm:bulletEnabled val="1"/>
        </dgm:presLayoutVars>
      </dgm:prSet>
      <dgm:spPr/>
      <dgm:t>
        <a:bodyPr/>
        <a:lstStyle/>
        <a:p>
          <a:endParaRPr lang="es-ES"/>
        </a:p>
      </dgm:t>
    </dgm:pt>
    <dgm:pt modelId="{36DC7E50-1814-43FA-8E3A-706175453DF8}" type="pres">
      <dgm:prSet presAssocID="{470B4C36-03E2-454E-AB19-17D4F85706F3}" presName="negativeSpace" presStyleCnt="0"/>
      <dgm:spPr/>
    </dgm:pt>
    <dgm:pt modelId="{346D1E16-9657-41C1-8959-4B80EE0465A6}" type="pres">
      <dgm:prSet presAssocID="{470B4C36-03E2-454E-AB19-17D4F85706F3}" presName="childText" presStyleLbl="conFgAcc1" presStyleIdx="7" presStyleCnt="8">
        <dgm:presLayoutVars>
          <dgm:bulletEnabled val="1"/>
        </dgm:presLayoutVars>
      </dgm:prSet>
      <dgm:spPr>
        <a:solidFill>
          <a:srgbClr val="F48162">
            <a:alpha val="90000"/>
          </a:srgbClr>
        </a:solidFill>
        <a:ln>
          <a:solidFill>
            <a:srgbClr val="EF4A1D"/>
          </a:solidFill>
        </a:ln>
      </dgm:spPr>
      <dgm:t>
        <a:bodyPr/>
        <a:lstStyle/>
        <a:p>
          <a:endParaRPr lang="es-ES"/>
        </a:p>
      </dgm:t>
    </dgm:pt>
  </dgm:ptLst>
  <dgm:cxnLst>
    <dgm:cxn modelId="{4E7F3FB8-C0A2-4710-9C59-EF14FEA2138C}" type="presOf" srcId="{16E14293-E96C-4DF6-993D-1D6423F729B0}" destId="{7656684F-B994-49D5-8608-4FEBF0D72F25}" srcOrd="1" destOrd="0" presId="urn:microsoft.com/office/officeart/2005/8/layout/list1"/>
    <dgm:cxn modelId="{6C6959EB-404D-42B3-8A8F-B113BE4DFD10}" type="presOf" srcId="{F609EF7E-AEB4-4271-AE5F-98C1BD670B5F}" destId="{F8EB6F2C-73AD-4932-9793-F52E93C98DBD}" srcOrd="1" destOrd="0" presId="urn:microsoft.com/office/officeart/2005/8/layout/list1"/>
    <dgm:cxn modelId="{4A8D5AAF-7E71-437D-B4D0-A5ABBF111736}" type="presOf" srcId="{470B4C36-03E2-454E-AB19-17D4F85706F3}" destId="{C942A595-DF80-476F-A35A-3649EFE629B5}" srcOrd="1" destOrd="0" presId="urn:microsoft.com/office/officeart/2005/8/layout/list1"/>
    <dgm:cxn modelId="{3B9A8A37-A035-4924-AFA6-CF5780C467FD}" srcId="{CF9B4C41-147C-4A80-B987-2F3F679D23BD}" destId="{EBFDCA26-EA49-41FE-A987-09833B948D3B}" srcOrd="6" destOrd="0" parTransId="{715D88FD-1E91-44BC-B38C-1A1447507776}" sibTransId="{B39EB18C-D99C-4282-A13A-B0D574557F67}"/>
    <dgm:cxn modelId="{1526FD20-07BE-4373-84F5-6A5BF73271CA}" type="presOf" srcId="{310F4A45-14F7-417D-BA1B-D7753560EA9D}" destId="{D6F8186C-5F0C-4032-A372-E74459296C13}" srcOrd="0" destOrd="0" presId="urn:microsoft.com/office/officeart/2005/8/layout/list1"/>
    <dgm:cxn modelId="{EF2D6800-DF8A-44EE-AD1F-DF236BEF4596}" type="presOf" srcId="{470B4C36-03E2-454E-AB19-17D4F85706F3}" destId="{8B10114E-FBA1-4711-A0F2-308064AECC58}" srcOrd="0" destOrd="0" presId="urn:microsoft.com/office/officeart/2005/8/layout/list1"/>
    <dgm:cxn modelId="{8852ADF3-3798-4AB1-AF1E-05906B4A2C4F}" type="presOf" srcId="{EBFDCA26-EA49-41FE-A987-09833B948D3B}" destId="{831D6C2D-971C-4CD2-987B-8C885D2BD90D}" srcOrd="1" destOrd="0" presId="urn:microsoft.com/office/officeart/2005/8/layout/list1"/>
    <dgm:cxn modelId="{BEA65B2C-11E3-4048-A1F6-1F265CBACA0A}" srcId="{CF9B4C41-147C-4A80-B987-2F3F679D23BD}" destId="{49DA8341-BA68-40C6-A77A-8E2D1636E4F4}" srcOrd="4" destOrd="0" parTransId="{6D844CB2-E960-4870-AF8F-35DDFCC3085D}" sibTransId="{EF819752-6D4E-42D5-93D8-9124A6CC69A5}"/>
    <dgm:cxn modelId="{4FA0019C-29FB-45D6-9987-80FA6EB8E69F}" type="presOf" srcId="{CF9B4C41-147C-4A80-B987-2F3F679D23BD}" destId="{C3A12700-482C-4D93-A8C7-325A2E3D4CD1}" srcOrd="0" destOrd="0" presId="urn:microsoft.com/office/officeart/2005/8/layout/list1"/>
    <dgm:cxn modelId="{6E810788-C183-45E4-87E6-3EC552479083}" type="presOf" srcId="{0A415782-4E2D-4ADA-A2E8-7FCE355F8854}" destId="{7A53AF0B-6B31-4055-BACF-3E4A2686E509}" srcOrd="1" destOrd="0" presId="urn:microsoft.com/office/officeart/2005/8/layout/list1"/>
    <dgm:cxn modelId="{35A54AF3-1F63-474A-B2DD-13E8F9809C2D}" srcId="{CF9B4C41-147C-4A80-B987-2F3F679D23BD}" destId="{9CD32D06-A808-4087-BF3B-85C7C8CE5A97}" srcOrd="0" destOrd="0" parTransId="{C1AEB284-51EB-423A-A52C-530EEC17BA5D}" sibTransId="{A551763A-5F59-4176-AAFC-0B94E58E2F18}"/>
    <dgm:cxn modelId="{A6F64510-2D80-4374-AD75-822B421D58A4}" srcId="{CF9B4C41-147C-4A80-B987-2F3F679D23BD}" destId="{310F4A45-14F7-417D-BA1B-D7753560EA9D}" srcOrd="3" destOrd="0" parTransId="{2965FB73-FFEF-4086-A847-47E3095FFDD6}" sibTransId="{1077667A-C904-40A7-A016-7CFD46DA8768}"/>
    <dgm:cxn modelId="{1AA287BC-611B-45D1-9FCC-C9627AA05564}" type="presOf" srcId="{9CD32D06-A808-4087-BF3B-85C7C8CE5A97}" destId="{E3E73383-3398-4DE5-9F39-2AB46BA359D3}" srcOrd="1" destOrd="0" presId="urn:microsoft.com/office/officeart/2005/8/layout/list1"/>
    <dgm:cxn modelId="{36E8D49D-EAE6-4A75-897A-D5CE5345B5BA}" type="presOf" srcId="{49DA8341-BA68-40C6-A77A-8E2D1636E4F4}" destId="{3C2F10F4-ECB0-4CE0-8F1E-0C802E6641D0}" srcOrd="1" destOrd="0" presId="urn:microsoft.com/office/officeart/2005/8/layout/list1"/>
    <dgm:cxn modelId="{9E828D80-00AA-40EA-BEBB-D8DD9A2B8D7C}" srcId="{CF9B4C41-147C-4A80-B987-2F3F679D23BD}" destId="{F609EF7E-AEB4-4271-AE5F-98C1BD670B5F}" srcOrd="5" destOrd="0" parTransId="{0033086D-802D-410D-93AD-0C61DB5592DC}" sibTransId="{3113817B-E8A3-47F0-A5AF-DBDFC0FFF5BD}"/>
    <dgm:cxn modelId="{020A1298-026D-4520-8E3F-E9967808D53D}" type="presOf" srcId="{310F4A45-14F7-417D-BA1B-D7753560EA9D}" destId="{C7C4F493-EC1D-4E34-B8E0-D4EBD1B1F6C9}" srcOrd="1" destOrd="0" presId="urn:microsoft.com/office/officeart/2005/8/layout/list1"/>
    <dgm:cxn modelId="{5732275F-47FE-4BA1-9A95-A1B5682A49BB}" srcId="{CF9B4C41-147C-4A80-B987-2F3F679D23BD}" destId="{0A415782-4E2D-4ADA-A2E8-7FCE355F8854}" srcOrd="1" destOrd="0" parTransId="{0EDD89E0-9E69-4463-AE1B-71E326C1CEED}" sibTransId="{15A9B0DF-D788-44DD-B2F3-38212B7E8443}"/>
    <dgm:cxn modelId="{D45D1477-2E52-4F0C-BA3E-7FCBB70D8D23}" srcId="{CF9B4C41-147C-4A80-B987-2F3F679D23BD}" destId="{470B4C36-03E2-454E-AB19-17D4F85706F3}" srcOrd="7" destOrd="0" parTransId="{5C920924-7E5B-4BF5-80E6-5DC7DB81787F}" sibTransId="{F3CFC44E-0105-4B8B-A448-2218298BCD3A}"/>
    <dgm:cxn modelId="{8B228465-90FC-4B0E-9F72-A749F6D33603}" srcId="{CF9B4C41-147C-4A80-B987-2F3F679D23BD}" destId="{16E14293-E96C-4DF6-993D-1D6423F729B0}" srcOrd="2" destOrd="0" parTransId="{030B2BFB-1FDE-49DB-94DB-FF507E1D9213}" sibTransId="{D3350C6B-EDA0-4577-9E68-027EE9D7F6EA}"/>
    <dgm:cxn modelId="{C68FC23B-BE53-43D1-BD45-D163D04C6C51}" type="presOf" srcId="{0A415782-4E2D-4ADA-A2E8-7FCE355F8854}" destId="{2FFC70FE-F61A-4384-AAFD-7D54DF951509}" srcOrd="0" destOrd="0" presId="urn:microsoft.com/office/officeart/2005/8/layout/list1"/>
    <dgm:cxn modelId="{CA0085CE-E2A3-4E33-8C56-676B3BD62290}" type="presOf" srcId="{49DA8341-BA68-40C6-A77A-8E2D1636E4F4}" destId="{4F6112B8-D19C-40BD-A3B1-E119FA6B35F1}" srcOrd="0" destOrd="0" presId="urn:microsoft.com/office/officeart/2005/8/layout/list1"/>
    <dgm:cxn modelId="{5B12A778-852C-4B79-B00D-794B7FACC33F}" type="presOf" srcId="{9CD32D06-A808-4087-BF3B-85C7C8CE5A97}" destId="{C365D3DF-1CF8-4BA8-8C8E-689636991D74}" srcOrd="0" destOrd="0" presId="urn:microsoft.com/office/officeart/2005/8/layout/list1"/>
    <dgm:cxn modelId="{926C4445-7612-4EF8-91C7-5448ADDB455C}" type="presOf" srcId="{EBFDCA26-EA49-41FE-A987-09833B948D3B}" destId="{ACAB82E2-25A6-4628-898C-DAE54A99C0E8}" srcOrd="0" destOrd="0" presId="urn:microsoft.com/office/officeart/2005/8/layout/list1"/>
    <dgm:cxn modelId="{83F78C8B-801E-4DBB-8EFB-5AA6F386A2BB}" type="presOf" srcId="{F609EF7E-AEB4-4271-AE5F-98C1BD670B5F}" destId="{40755BC3-4BBA-4B7E-9C76-E6222C772DC4}" srcOrd="0" destOrd="0" presId="urn:microsoft.com/office/officeart/2005/8/layout/list1"/>
    <dgm:cxn modelId="{C4C135EC-93DD-4B10-9F9C-61999DCDCA57}" type="presOf" srcId="{16E14293-E96C-4DF6-993D-1D6423F729B0}" destId="{967EE8EB-D119-4352-91BE-4D6D709596CE}" srcOrd="0" destOrd="0" presId="urn:microsoft.com/office/officeart/2005/8/layout/list1"/>
    <dgm:cxn modelId="{0FAC4252-605E-4C39-8EB7-F2ABAC97AE4F}" type="presParOf" srcId="{C3A12700-482C-4D93-A8C7-325A2E3D4CD1}" destId="{83955EF3-A298-4CAF-9380-FFF0BA251136}" srcOrd="0" destOrd="0" presId="urn:microsoft.com/office/officeart/2005/8/layout/list1"/>
    <dgm:cxn modelId="{D1230C7F-699C-4BD8-8321-FBA0AA40BAA9}" type="presParOf" srcId="{83955EF3-A298-4CAF-9380-FFF0BA251136}" destId="{C365D3DF-1CF8-4BA8-8C8E-689636991D74}" srcOrd="0" destOrd="0" presId="urn:microsoft.com/office/officeart/2005/8/layout/list1"/>
    <dgm:cxn modelId="{E01C4C92-0D94-49E4-8EC3-306813D83626}" type="presParOf" srcId="{83955EF3-A298-4CAF-9380-FFF0BA251136}" destId="{E3E73383-3398-4DE5-9F39-2AB46BA359D3}" srcOrd="1" destOrd="0" presId="urn:microsoft.com/office/officeart/2005/8/layout/list1"/>
    <dgm:cxn modelId="{DA15EA9A-834B-474B-83F0-9D55D21D4CE3}" type="presParOf" srcId="{C3A12700-482C-4D93-A8C7-325A2E3D4CD1}" destId="{8B4B6D0B-4E16-44BE-87D8-DF4CED73B579}" srcOrd="1" destOrd="0" presId="urn:microsoft.com/office/officeart/2005/8/layout/list1"/>
    <dgm:cxn modelId="{7EFFDBE6-7E10-4A02-B852-F4218598FD89}" type="presParOf" srcId="{C3A12700-482C-4D93-A8C7-325A2E3D4CD1}" destId="{EF55BFF6-470D-4FAE-906A-C0CE290BADE8}" srcOrd="2" destOrd="0" presId="urn:microsoft.com/office/officeart/2005/8/layout/list1"/>
    <dgm:cxn modelId="{E9CE3470-4A25-4164-AD04-C5884765C0F2}" type="presParOf" srcId="{C3A12700-482C-4D93-A8C7-325A2E3D4CD1}" destId="{12D2EB35-BA7E-4AC0-AE1C-B57FF1267516}" srcOrd="3" destOrd="0" presId="urn:microsoft.com/office/officeart/2005/8/layout/list1"/>
    <dgm:cxn modelId="{3E158874-C8BE-42FD-99B7-D263E2526260}" type="presParOf" srcId="{C3A12700-482C-4D93-A8C7-325A2E3D4CD1}" destId="{FD2E41F3-0896-4789-AAE9-00E31D6CC8A0}" srcOrd="4" destOrd="0" presId="urn:microsoft.com/office/officeart/2005/8/layout/list1"/>
    <dgm:cxn modelId="{9778D0B6-19CF-44B3-9045-D9EF4211080E}" type="presParOf" srcId="{FD2E41F3-0896-4789-AAE9-00E31D6CC8A0}" destId="{2FFC70FE-F61A-4384-AAFD-7D54DF951509}" srcOrd="0" destOrd="0" presId="urn:microsoft.com/office/officeart/2005/8/layout/list1"/>
    <dgm:cxn modelId="{E26FFB7C-DF66-453D-BD24-946E76F11944}" type="presParOf" srcId="{FD2E41F3-0896-4789-AAE9-00E31D6CC8A0}" destId="{7A53AF0B-6B31-4055-BACF-3E4A2686E509}" srcOrd="1" destOrd="0" presId="urn:microsoft.com/office/officeart/2005/8/layout/list1"/>
    <dgm:cxn modelId="{5151BC35-0159-4951-BD49-5F9F50109D5B}" type="presParOf" srcId="{C3A12700-482C-4D93-A8C7-325A2E3D4CD1}" destId="{88071711-2D26-412C-9C13-A08AC57CA617}" srcOrd="5" destOrd="0" presId="urn:microsoft.com/office/officeart/2005/8/layout/list1"/>
    <dgm:cxn modelId="{EADC8899-DF6D-49E0-8B50-319CED58E322}" type="presParOf" srcId="{C3A12700-482C-4D93-A8C7-325A2E3D4CD1}" destId="{45634F0A-D35C-495F-9B89-A7435BE07A90}" srcOrd="6" destOrd="0" presId="urn:microsoft.com/office/officeart/2005/8/layout/list1"/>
    <dgm:cxn modelId="{5674B6EE-4EBF-45DE-B055-1D1A1B93EACC}" type="presParOf" srcId="{C3A12700-482C-4D93-A8C7-325A2E3D4CD1}" destId="{553CE182-A162-4E03-993E-023C74E8091B}" srcOrd="7" destOrd="0" presId="urn:microsoft.com/office/officeart/2005/8/layout/list1"/>
    <dgm:cxn modelId="{9833E8F9-3036-4902-BF94-46687FBAF6A0}" type="presParOf" srcId="{C3A12700-482C-4D93-A8C7-325A2E3D4CD1}" destId="{5D69E659-E8EC-4AD1-8D2C-D7FED11BB0CF}" srcOrd="8" destOrd="0" presId="urn:microsoft.com/office/officeart/2005/8/layout/list1"/>
    <dgm:cxn modelId="{69312E46-1650-4FD8-8863-0CEF992F1C32}" type="presParOf" srcId="{5D69E659-E8EC-4AD1-8D2C-D7FED11BB0CF}" destId="{967EE8EB-D119-4352-91BE-4D6D709596CE}" srcOrd="0" destOrd="0" presId="urn:microsoft.com/office/officeart/2005/8/layout/list1"/>
    <dgm:cxn modelId="{0A513DE1-74A8-46FE-AF1C-1E9DB6F470E2}" type="presParOf" srcId="{5D69E659-E8EC-4AD1-8D2C-D7FED11BB0CF}" destId="{7656684F-B994-49D5-8608-4FEBF0D72F25}" srcOrd="1" destOrd="0" presId="urn:microsoft.com/office/officeart/2005/8/layout/list1"/>
    <dgm:cxn modelId="{13501180-6F40-429D-B830-73FDF19DAE41}" type="presParOf" srcId="{C3A12700-482C-4D93-A8C7-325A2E3D4CD1}" destId="{A812AEA8-7249-4B59-B5E7-6BDEBF7FF084}" srcOrd="9" destOrd="0" presId="urn:microsoft.com/office/officeart/2005/8/layout/list1"/>
    <dgm:cxn modelId="{2C193D6E-2D8E-4656-A0C8-F0546F574ACF}" type="presParOf" srcId="{C3A12700-482C-4D93-A8C7-325A2E3D4CD1}" destId="{AEDD46C4-95F4-4623-A0EA-1B82DC0A1F27}" srcOrd="10" destOrd="0" presId="urn:microsoft.com/office/officeart/2005/8/layout/list1"/>
    <dgm:cxn modelId="{CB8FE598-6621-4C43-80D7-4892D232FB86}" type="presParOf" srcId="{C3A12700-482C-4D93-A8C7-325A2E3D4CD1}" destId="{E5C5420B-C0E3-4B20-9898-624472E50351}" srcOrd="11" destOrd="0" presId="urn:microsoft.com/office/officeart/2005/8/layout/list1"/>
    <dgm:cxn modelId="{0B261411-2039-4A1C-8A10-E9AF4305E48D}" type="presParOf" srcId="{C3A12700-482C-4D93-A8C7-325A2E3D4CD1}" destId="{10B2B810-0209-4B64-B109-5E098FDF0994}" srcOrd="12" destOrd="0" presId="urn:microsoft.com/office/officeart/2005/8/layout/list1"/>
    <dgm:cxn modelId="{F0B0D8FA-F29F-4676-ABA6-F028EA89E582}" type="presParOf" srcId="{10B2B810-0209-4B64-B109-5E098FDF0994}" destId="{D6F8186C-5F0C-4032-A372-E74459296C13}" srcOrd="0" destOrd="0" presId="urn:microsoft.com/office/officeart/2005/8/layout/list1"/>
    <dgm:cxn modelId="{4826EECE-BC00-4425-9329-5195C317E046}" type="presParOf" srcId="{10B2B810-0209-4B64-B109-5E098FDF0994}" destId="{C7C4F493-EC1D-4E34-B8E0-D4EBD1B1F6C9}" srcOrd="1" destOrd="0" presId="urn:microsoft.com/office/officeart/2005/8/layout/list1"/>
    <dgm:cxn modelId="{A07E2EE1-5091-4470-9550-1F1AA6791878}" type="presParOf" srcId="{C3A12700-482C-4D93-A8C7-325A2E3D4CD1}" destId="{B0E9988B-BEE3-4B82-864E-8C574917AEA9}" srcOrd="13" destOrd="0" presId="urn:microsoft.com/office/officeart/2005/8/layout/list1"/>
    <dgm:cxn modelId="{0E7A2D06-89F0-4858-ABB4-5A18A220F5AB}" type="presParOf" srcId="{C3A12700-482C-4D93-A8C7-325A2E3D4CD1}" destId="{900CECDC-1CEF-4993-A65B-5E53EABDF4EB}" srcOrd="14" destOrd="0" presId="urn:microsoft.com/office/officeart/2005/8/layout/list1"/>
    <dgm:cxn modelId="{2930B0E2-10FD-454C-8844-64D2D3C23D43}" type="presParOf" srcId="{C3A12700-482C-4D93-A8C7-325A2E3D4CD1}" destId="{FC6B707A-19B1-4D2C-9C19-2289A97A78EF}" srcOrd="15" destOrd="0" presId="urn:microsoft.com/office/officeart/2005/8/layout/list1"/>
    <dgm:cxn modelId="{5C6140F3-2A8E-425D-BDDA-C4DE67F80486}" type="presParOf" srcId="{C3A12700-482C-4D93-A8C7-325A2E3D4CD1}" destId="{F5C9C5C8-47FD-43AD-9584-847904C220B5}" srcOrd="16" destOrd="0" presId="urn:microsoft.com/office/officeart/2005/8/layout/list1"/>
    <dgm:cxn modelId="{898FE111-4A1A-4927-821E-8A509ECBDC6B}" type="presParOf" srcId="{F5C9C5C8-47FD-43AD-9584-847904C220B5}" destId="{4F6112B8-D19C-40BD-A3B1-E119FA6B35F1}" srcOrd="0" destOrd="0" presId="urn:microsoft.com/office/officeart/2005/8/layout/list1"/>
    <dgm:cxn modelId="{C3B3425D-4008-4568-9072-FA2F3919135B}" type="presParOf" srcId="{F5C9C5C8-47FD-43AD-9584-847904C220B5}" destId="{3C2F10F4-ECB0-4CE0-8F1E-0C802E6641D0}" srcOrd="1" destOrd="0" presId="urn:microsoft.com/office/officeart/2005/8/layout/list1"/>
    <dgm:cxn modelId="{89598BFF-BE6B-4855-9C90-34F1766EF175}" type="presParOf" srcId="{C3A12700-482C-4D93-A8C7-325A2E3D4CD1}" destId="{FE278821-59DB-478D-8F1F-FAB526A4B411}" srcOrd="17" destOrd="0" presId="urn:microsoft.com/office/officeart/2005/8/layout/list1"/>
    <dgm:cxn modelId="{AF54FBF5-C9EC-4308-9135-78652F3A0546}" type="presParOf" srcId="{C3A12700-482C-4D93-A8C7-325A2E3D4CD1}" destId="{AD8EDD8F-BA59-44CA-84A1-AF035E266FCE}" srcOrd="18" destOrd="0" presId="urn:microsoft.com/office/officeart/2005/8/layout/list1"/>
    <dgm:cxn modelId="{3378BC1F-8EC6-475B-A013-1806B22590BE}" type="presParOf" srcId="{C3A12700-482C-4D93-A8C7-325A2E3D4CD1}" destId="{2AF5699A-B5E8-4AFE-A10A-23294E1E577F}" srcOrd="19" destOrd="0" presId="urn:microsoft.com/office/officeart/2005/8/layout/list1"/>
    <dgm:cxn modelId="{BF0756C6-E1D7-459A-BE82-DA049A71E9AB}" type="presParOf" srcId="{C3A12700-482C-4D93-A8C7-325A2E3D4CD1}" destId="{470420FE-A810-43B4-B0A7-F6D52065959A}" srcOrd="20" destOrd="0" presId="urn:microsoft.com/office/officeart/2005/8/layout/list1"/>
    <dgm:cxn modelId="{722A7F67-E535-44D3-8588-AD41FD877F53}" type="presParOf" srcId="{470420FE-A810-43B4-B0A7-F6D52065959A}" destId="{40755BC3-4BBA-4B7E-9C76-E6222C772DC4}" srcOrd="0" destOrd="0" presId="urn:microsoft.com/office/officeart/2005/8/layout/list1"/>
    <dgm:cxn modelId="{A9EDFC13-B037-4FC4-8361-6CB4C7D23FB7}" type="presParOf" srcId="{470420FE-A810-43B4-B0A7-F6D52065959A}" destId="{F8EB6F2C-73AD-4932-9793-F52E93C98DBD}" srcOrd="1" destOrd="0" presId="urn:microsoft.com/office/officeart/2005/8/layout/list1"/>
    <dgm:cxn modelId="{312DAE50-9411-4565-8883-18816CCE5B96}" type="presParOf" srcId="{C3A12700-482C-4D93-A8C7-325A2E3D4CD1}" destId="{AA5E0D21-9090-4FF0-8A2C-6FE7D581F5D7}" srcOrd="21" destOrd="0" presId="urn:microsoft.com/office/officeart/2005/8/layout/list1"/>
    <dgm:cxn modelId="{8B77EC5A-D105-4984-968C-3B9A8E1AACD6}" type="presParOf" srcId="{C3A12700-482C-4D93-A8C7-325A2E3D4CD1}" destId="{E6A7BD08-1A43-4B9A-AC32-4B7BB2DB15AB}" srcOrd="22" destOrd="0" presId="urn:microsoft.com/office/officeart/2005/8/layout/list1"/>
    <dgm:cxn modelId="{205D3D1E-6D32-48E3-9364-A18E5C890B0C}" type="presParOf" srcId="{C3A12700-482C-4D93-A8C7-325A2E3D4CD1}" destId="{ADA78D38-3866-4E14-BFC8-9EB50C34DE7E}" srcOrd="23" destOrd="0" presId="urn:microsoft.com/office/officeart/2005/8/layout/list1"/>
    <dgm:cxn modelId="{1BCA293E-F275-4577-8463-2B3C9A980555}" type="presParOf" srcId="{C3A12700-482C-4D93-A8C7-325A2E3D4CD1}" destId="{0601B38C-9BF7-4F81-A0D4-EB6D3B84A7AD}" srcOrd="24" destOrd="0" presId="urn:microsoft.com/office/officeart/2005/8/layout/list1"/>
    <dgm:cxn modelId="{AC4525C1-B63D-4559-9B7F-C5971E5306D6}" type="presParOf" srcId="{0601B38C-9BF7-4F81-A0D4-EB6D3B84A7AD}" destId="{ACAB82E2-25A6-4628-898C-DAE54A99C0E8}" srcOrd="0" destOrd="0" presId="urn:microsoft.com/office/officeart/2005/8/layout/list1"/>
    <dgm:cxn modelId="{0D33268E-F4C1-44AB-9FF6-F6A2A0246B6B}" type="presParOf" srcId="{0601B38C-9BF7-4F81-A0D4-EB6D3B84A7AD}" destId="{831D6C2D-971C-4CD2-987B-8C885D2BD90D}" srcOrd="1" destOrd="0" presId="urn:microsoft.com/office/officeart/2005/8/layout/list1"/>
    <dgm:cxn modelId="{832DB81D-11D6-4345-B637-9503C77EC05C}" type="presParOf" srcId="{C3A12700-482C-4D93-A8C7-325A2E3D4CD1}" destId="{1259A325-85F4-49EA-96DB-E53A0D5FFD20}" srcOrd="25" destOrd="0" presId="urn:microsoft.com/office/officeart/2005/8/layout/list1"/>
    <dgm:cxn modelId="{8B809C48-2DE2-4C44-A8DA-392167C8E24B}" type="presParOf" srcId="{C3A12700-482C-4D93-A8C7-325A2E3D4CD1}" destId="{3F166B86-1C43-47B9-A82D-5E61D0A64470}" srcOrd="26" destOrd="0" presId="urn:microsoft.com/office/officeart/2005/8/layout/list1"/>
    <dgm:cxn modelId="{0EE1E996-EDAE-422B-ABFF-FCC12839ABCB}" type="presParOf" srcId="{C3A12700-482C-4D93-A8C7-325A2E3D4CD1}" destId="{BAA8402F-EF13-4C1C-BE9C-D4535DB79601}" srcOrd="27" destOrd="0" presId="urn:microsoft.com/office/officeart/2005/8/layout/list1"/>
    <dgm:cxn modelId="{6001E13D-E9B6-45A4-B806-08B4B4FC7208}" type="presParOf" srcId="{C3A12700-482C-4D93-A8C7-325A2E3D4CD1}" destId="{BF559B8B-833F-4D8B-89D0-2C093BFB176A}" srcOrd="28" destOrd="0" presId="urn:microsoft.com/office/officeart/2005/8/layout/list1"/>
    <dgm:cxn modelId="{1F07438F-A57A-462F-B06E-7E9AF88D2E8D}" type="presParOf" srcId="{BF559B8B-833F-4D8B-89D0-2C093BFB176A}" destId="{8B10114E-FBA1-4711-A0F2-308064AECC58}" srcOrd="0" destOrd="0" presId="urn:microsoft.com/office/officeart/2005/8/layout/list1"/>
    <dgm:cxn modelId="{B315ED16-11B9-4F77-BED3-5379BBB96C99}" type="presParOf" srcId="{BF559B8B-833F-4D8B-89D0-2C093BFB176A}" destId="{C942A595-DF80-476F-A35A-3649EFE629B5}" srcOrd="1" destOrd="0" presId="urn:microsoft.com/office/officeart/2005/8/layout/list1"/>
    <dgm:cxn modelId="{73FF2865-3F7A-4E12-AA98-6E35B103F162}" type="presParOf" srcId="{C3A12700-482C-4D93-A8C7-325A2E3D4CD1}" destId="{36DC7E50-1814-43FA-8E3A-706175453DF8}" srcOrd="29" destOrd="0" presId="urn:microsoft.com/office/officeart/2005/8/layout/list1"/>
    <dgm:cxn modelId="{816D5EC7-C3DF-4D14-B873-EA97A4078D61}" type="presParOf" srcId="{C3A12700-482C-4D93-A8C7-325A2E3D4CD1}" destId="{346D1E16-9657-41C1-8959-4B80EE0465A6}" srcOrd="3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6B1D0E-C622-483D-9E27-1B14B2AD58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0D0E825-2C13-4098-ADA0-AECE90E86B89}">
      <dgm:prSet custT="1"/>
      <dgm:spPr/>
      <dgm:t>
        <a:bodyPr/>
        <a:lstStyle/>
        <a:p>
          <a:pPr rtl="0"/>
          <a:r>
            <a:rPr lang="es-ES" sz="1400" b="1" dirty="0" smtClean="0"/>
            <a:t>Incorpora el conocimiento y experiencia de todas las personas implicadas en la experiencia</a:t>
          </a:r>
          <a:r>
            <a:rPr lang="es-ES" sz="1400" dirty="0" smtClean="0"/>
            <a:t>, destacando el proporcionado por los trabajadores que pasan a integrarse en las actuaciones preventivas en la empresa. </a:t>
          </a:r>
          <a:endParaRPr lang="es-ES" sz="1400" dirty="0"/>
        </a:p>
      </dgm:t>
    </dgm:pt>
    <dgm:pt modelId="{22A7CA2E-7DEE-4901-BF70-D346D8684256}" type="parTrans" cxnId="{423A454B-B15C-4916-B318-B39A1A048E88}">
      <dgm:prSet/>
      <dgm:spPr/>
      <dgm:t>
        <a:bodyPr/>
        <a:lstStyle/>
        <a:p>
          <a:endParaRPr lang="es-ES" sz="1400"/>
        </a:p>
      </dgm:t>
    </dgm:pt>
    <dgm:pt modelId="{13B478FF-52C3-45A5-8848-999D5C9F131B}" type="sibTrans" cxnId="{423A454B-B15C-4916-B318-B39A1A048E88}">
      <dgm:prSet/>
      <dgm:spPr/>
      <dgm:t>
        <a:bodyPr/>
        <a:lstStyle/>
        <a:p>
          <a:endParaRPr lang="es-ES" sz="1400"/>
        </a:p>
      </dgm:t>
    </dgm:pt>
    <dgm:pt modelId="{F99D90CA-2821-448B-89D1-B263679B55F5}">
      <dgm:prSet custT="1"/>
      <dgm:spPr/>
      <dgm:t>
        <a:bodyPr/>
        <a:lstStyle/>
        <a:p>
          <a:pPr rtl="0"/>
          <a:r>
            <a:rPr lang="es-ES" sz="1400" b="1" dirty="0" smtClean="0"/>
            <a:t>Genera dinámicas y habilidades</a:t>
          </a:r>
          <a:r>
            <a:rPr lang="es-ES" sz="1400" dirty="0" smtClean="0"/>
            <a:t> </a:t>
          </a:r>
          <a:r>
            <a:rPr lang="es-ES" sz="1400" b="1" dirty="0" smtClean="0"/>
            <a:t>participativas y grupales que permanecen en la empresa</a:t>
          </a:r>
          <a:r>
            <a:rPr lang="es-ES" sz="1400" dirty="0" smtClean="0"/>
            <a:t>. </a:t>
          </a:r>
          <a:endParaRPr lang="es-ES" sz="1400" dirty="0"/>
        </a:p>
      </dgm:t>
    </dgm:pt>
    <dgm:pt modelId="{D2CAD218-DE32-4660-8806-D1DB526E896F}" type="parTrans" cxnId="{6C939D1F-31E2-4D59-AAD6-3FEF0E61D419}">
      <dgm:prSet/>
      <dgm:spPr/>
      <dgm:t>
        <a:bodyPr/>
        <a:lstStyle/>
        <a:p>
          <a:endParaRPr lang="es-ES" sz="1400"/>
        </a:p>
      </dgm:t>
    </dgm:pt>
    <dgm:pt modelId="{2B8B3BE9-5CF5-4FEF-8702-7BFA721F06C0}" type="sibTrans" cxnId="{6C939D1F-31E2-4D59-AAD6-3FEF0E61D419}">
      <dgm:prSet/>
      <dgm:spPr/>
      <dgm:t>
        <a:bodyPr/>
        <a:lstStyle/>
        <a:p>
          <a:endParaRPr lang="es-ES" sz="1400"/>
        </a:p>
      </dgm:t>
    </dgm:pt>
    <dgm:pt modelId="{940FEDF5-69B6-4FB3-893D-3887B26FBEC5}">
      <dgm:prSet custT="1"/>
      <dgm:spPr/>
      <dgm:t>
        <a:bodyPr/>
        <a:lstStyle/>
        <a:p>
          <a:pPr rtl="0"/>
          <a:r>
            <a:rPr lang="es-ES" sz="1400" b="1" dirty="0" smtClean="0"/>
            <a:t>Facilita la propuesta de medidas preventivas adaptadas a las necesidades y circunstancias reales de la empresa y los trabajadores</a:t>
          </a:r>
          <a:r>
            <a:rPr lang="es-ES" sz="1400" dirty="0" smtClean="0"/>
            <a:t>. </a:t>
          </a:r>
          <a:endParaRPr lang="es-ES" sz="1400" dirty="0"/>
        </a:p>
      </dgm:t>
    </dgm:pt>
    <dgm:pt modelId="{797D1E07-A9B5-4629-A868-B8C42DADCC4C}" type="parTrans" cxnId="{4F0B608C-BCFB-4BDE-A8F1-4082AE0E1FCF}">
      <dgm:prSet/>
      <dgm:spPr/>
      <dgm:t>
        <a:bodyPr/>
        <a:lstStyle/>
        <a:p>
          <a:endParaRPr lang="es-ES" sz="1400"/>
        </a:p>
      </dgm:t>
    </dgm:pt>
    <dgm:pt modelId="{6CDA367A-0584-43DB-B924-D21366A3FCEF}" type="sibTrans" cxnId="{4F0B608C-BCFB-4BDE-A8F1-4082AE0E1FCF}">
      <dgm:prSet/>
      <dgm:spPr/>
      <dgm:t>
        <a:bodyPr/>
        <a:lstStyle/>
        <a:p>
          <a:endParaRPr lang="es-ES" sz="1400"/>
        </a:p>
      </dgm:t>
    </dgm:pt>
    <dgm:pt modelId="{31720EC7-0965-4112-B0D0-FD1A0FAD9ED3}">
      <dgm:prSet custT="1"/>
      <dgm:spPr/>
      <dgm:t>
        <a:bodyPr/>
        <a:lstStyle/>
        <a:p>
          <a:pPr rtl="0"/>
          <a:r>
            <a:rPr lang="es-ES" sz="1400" b="1" dirty="0" smtClean="0"/>
            <a:t>Permite flexibilidad y adaptación </a:t>
          </a:r>
          <a:r>
            <a:rPr lang="es-ES" sz="1400" dirty="0" smtClean="0"/>
            <a:t>a los distintos contextos empresariales.</a:t>
          </a:r>
          <a:r>
            <a:rPr lang="es-ES" sz="1400" b="1" dirty="0" smtClean="0"/>
            <a:t> </a:t>
          </a:r>
          <a:endParaRPr lang="es-ES" sz="1400" dirty="0"/>
        </a:p>
      </dgm:t>
    </dgm:pt>
    <dgm:pt modelId="{A7069322-7EA7-4E29-AB89-D013C563B5FC}" type="parTrans" cxnId="{C0A21AF8-8BF0-488E-B2AB-7BA829AFE4DD}">
      <dgm:prSet/>
      <dgm:spPr/>
      <dgm:t>
        <a:bodyPr/>
        <a:lstStyle/>
        <a:p>
          <a:endParaRPr lang="es-ES" sz="1400"/>
        </a:p>
      </dgm:t>
    </dgm:pt>
    <dgm:pt modelId="{360F1C66-DED9-4EF7-9D86-500C13C29E28}" type="sibTrans" cxnId="{C0A21AF8-8BF0-488E-B2AB-7BA829AFE4DD}">
      <dgm:prSet/>
      <dgm:spPr/>
      <dgm:t>
        <a:bodyPr/>
        <a:lstStyle/>
        <a:p>
          <a:endParaRPr lang="es-ES" sz="1400"/>
        </a:p>
      </dgm:t>
    </dgm:pt>
    <dgm:pt modelId="{799D6790-585B-4464-B118-F6E757075B5A}">
      <dgm:prSet custT="1"/>
      <dgm:spPr/>
      <dgm:t>
        <a:bodyPr/>
        <a:lstStyle/>
        <a:p>
          <a:pPr rtl="0"/>
          <a:r>
            <a:rPr lang="es-ES" sz="1400" b="1" dirty="0" smtClean="0"/>
            <a:t>Favorece la aceptación de las medidas preventivas.</a:t>
          </a:r>
          <a:endParaRPr lang="es-ES" sz="1400" dirty="0"/>
        </a:p>
      </dgm:t>
    </dgm:pt>
    <dgm:pt modelId="{ABCD9CCC-AE2A-4BD2-95C8-0614DF92C73C}" type="parTrans" cxnId="{15C6F9EE-E1D6-4214-BB3D-93CAA6D44F61}">
      <dgm:prSet/>
      <dgm:spPr/>
      <dgm:t>
        <a:bodyPr/>
        <a:lstStyle/>
        <a:p>
          <a:endParaRPr lang="es-ES" sz="1400"/>
        </a:p>
      </dgm:t>
    </dgm:pt>
    <dgm:pt modelId="{CB5D67E5-9A78-4440-A2A3-EC4D60DE6D21}" type="sibTrans" cxnId="{15C6F9EE-E1D6-4214-BB3D-93CAA6D44F61}">
      <dgm:prSet/>
      <dgm:spPr/>
      <dgm:t>
        <a:bodyPr/>
        <a:lstStyle/>
        <a:p>
          <a:endParaRPr lang="es-ES" sz="1400"/>
        </a:p>
      </dgm:t>
    </dgm:pt>
    <dgm:pt modelId="{BEA9017D-4DA4-4FC4-A33E-C9CA5B6FDA9C}">
      <dgm:prSet custT="1"/>
      <dgm:spPr/>
      <dgm:t>
        <a:bodyPr/>
        <a:lstStyle/>
        <a:p>
          <a:pPr rtl="0"/>
          <a:r>
            <a:rPr lang="es-ES" sz="1400" b="1" dirty="0" smtClean="0"/>
            <a:t>Acorta los tiempos de implementación de las medidas preventivas</a:t>
          </a:r>
          <a:r>
            <a:rPr lang="es-ES" sz="1400" dirty="0" smtClean="0"/>
            <a:t>. </a:t>
          </a:r>
          <a:endParaRPr lang="es-ES" sz="1400" dirty="0"/>
        </a:p>
      </dgm:t>
    </dgm:pt>
    <dgm:pt modelId="{FC55B00D-1C07-4773-8CF1-1A289AD96F3A}" type="parTrans" cxnId="{0895A71B-4DA1-4519-BA18-DC8AD38E3255}">
      <dgm:prSet/>
      <dgm:spPr/>
      <dgm:t>
        <a:bodyPr/>
        <a:lstStyle/>
        <a:p>
          <a:endParaRPr lang="es-ES" sz="1400"/>
        </a:p>
      </dgm:t>
    </dgm:pt>
    <dgm:pt modelId="{7D66125F-3435-424C-8F65-A4492989E651}" type="sibTrans" cxnId="{0895A71B-4DA1-4519-BA18-DC8AD38E3255}">
      <dgm:prSet/>
      <dgm:spPr/>
      <dgm:t>
        <a:bodyPr/>
        <a:lstStyle/>
        <a:p>
          <a:endParaRPr lang="es-ES" sz="1400"/>
        </a:p>
      </dgm:t>
    </dgm:pt>
    <dgm:pt modelId="{554A2963-600C-47CA-88DE-6F713028BE2E}">
      <dgm:prSet custT="1"/>
      <dgm:spPr/>
      <dgm:t>
        <a:bodyPr/>
        <a:lstStyle/>
        <a:p>
          <a:pPr rtl="0"/>
          <a:r>
            <a:rPr lang="es-ES" sz="1400" b="1" dirty="0" smtClean="0"/>
            <a:t>Permite visualizar la implicación de la dirección de la empresa en la prevención de los riesgos ergonómicos</a:t>
          </a:r>
          <a:r>
            <a:rPr lang="es-ES" sz="1400" dirty="0" smtClean="0"/>
            <a:t>. </a:t>
          </a:r>
          <a:endParaRPr lang="es-ES" sz="1400" dirty="0"/>
        </a:p>
      </dgm:t>
    </dgm:pt>
    <dgm:pt modelId="{8EBF1E26-EE00-4CE6-B6DA-A70121067E2C}" type="parTrans" cxnId="{F0B2BD40-06E4-4CB6-BD60-EEAB274AEAE1}">
      <dgm:prSet/>
      <dgm:spPr/>
      <dgm:t>
        <a:bodyPr/>
        <a:lstStyle/>
        <a:p>
          <a:endParaRPr lang="es-ES" sz="1400"/>
        </a:p>
      </dgm:t>
    </dgm:pt>
    <dgm:pt modelId="{FE187898-BB7B-4CA7-875D-48E167BF0284}" type="sibTrans" cxnId="{F0B2BD40-06E4-4CB6-BD60-EEAB274AEAE1}">
      <dgm:prSet/>
      <dgm:spPr/>
      <dgm:t>
        <a:bodyPr/>
        <a:lstStyle/>
        <a:p>
          <a:endParaRPr lang="es-ES" sz="1400"/>
        </a:p>
      </dgm:t>
    </dgm:pt>
    <dgm:pt modelId="{6B427815-2434-41E0-B6BA-B4E948C090E9}">
      <dgm:prSet custT="1"/>
      <dgm:spPr/>
      <dgm:t>
        <a:bodyPr/>
        <a:lstStyle/>
        <a:p>
          <a:pPr rtl="0"/>
          <a:r>
            <a:rPr lang="es-ES" sz="1400" b="1" dirty="0" smtClean="0"/>
            <a:t>Promueve la mejora de las relaciones laborales en el centro de trabajo.</a:t>
          </a:r>
          <a:r>
            <a:rPr lang="es-ES" sz="1400" dirty="0" smtClean="0"/>
            <a:t> </a:t>
          </a:r>
          <a:endParaRPr lang="es-ES" sz="1400" dirty="0"/>
        </a:p>
      </dgm:t>
    </dgm:pt>
    <dgm:pt modelId="{C367390B-4D51-404D-B882-D3B9584F2A51}" type="parTrans" cxnId="{4ABC6919-3808-4ACF-8FBD-8212BF68BEA1}">
      <dgm:prSet/>
      <dgm:spPr/>
      <dgm:t>
        <a:bodyPr/>
        <a:lstStyle/>
        <a:p>
          <a:endParaRPr lang="es-ES" sz="1400"/>
        </a:p>
      </dgm:t>
    </dgm:pt>
    <dgm:pt modelId="{D4EE3509-B2F5-4645-A038-2F8C3C1A0E13}" type="sibTrans" cxnId="{4ABC6919-3808-4ACF-8FBD-8212BF68BEA1}">
      <dgm:prSet/>
      <dgm:spPr/>
      <dgm:t>
        <a:bodyPr/>
        <a:lstStyle/>
        <a:p>
          <a:endParaRPr lang="es-ES" sz="1400"/>
        </a:p>
      </dgm:t>
    </dgm:pt>
    <dgm:pt modelId="{26E5DEC5-0D2B-41C8-8D82-E8C3BF191C37}" type="pres">
      <dgm:prSet presAssocID="{1F6B1D0E-C622-483D-9E27-1B14B2AD5873}" presName="linear" presStyleCnt="0">
        <dgm:presLayoutVars>
          <dgm:animLvl val="lvl"/>
          <dgm:resizeHandles val="exact"/>
        </dgm:presLayoutVars>
      </dgm:prSet>
      <dgm:spPr/>
      <dgm:t>
        <a:bodyPr/>
        <a:lstStyle/>
        <a:p>
          <a:endParaRPr lang="es-ES"/>
        </a:p>
      </dgm:t>
    </dgm:pt>
    <dgm:pt modelId="{6D7E2FF3-E5B6-4EC8-A21E-42F87BDCF074}" type="pres">
      <dgm:prSet presAssocID="{E0D0E825-2C13-4098-ADA0-AECE90E86B89}" presName="parentText" presStyleLbl="node1" presStyleIdx="0" presStyleCnt="8" custScaleY="139672">
        <dgm:presLayoutVars>
          <dgm:chMax val="0"/>
          <dgm:bulletEnabled val="1"/>
        </dgm:presLayoutVars>
      </dgm:prSet>
      <dgm:spPr/>
      <dgm:t>
        <a:bodyPr/>
        <a:lstStyle/>
        <a:p>
          <a:endParaRPr lang="es-ES"/>
        </a:p>
      </dgm:t>
    </dgm:pt>
    <dgm:pt modelId="{80948656-3F38-4DEA-B88E-D606B043B7AA}" type="pres">
      <dgm:prSet presAssocID="{13B478FF-52C3-45A5-8848-999D5C9F131B}" presName="spacer" presStyleCnt="0"/>
      <dgm:spPr/>
    </dgm:pt>
    <dgm:pt modelId="{DD099B9E-4212-4733-BACA-F3B1D2E1B9A4}" type="pres">
      <dgm:prSet presAssocID="{F99D90CA-2821-448B-89D1-B263679B55F5}" presName="parentText" presStyleLbl="node1" presStyleIdx="1" presStyleCnt="8">
        <dgm:presLayoutVars>
          <dgm:chMax val="0"/>
          <dgm:bulletEnabled val="1"/>
        </dgm:presLayoutVars>
      </dgm:prSet>
      <dgm:spPr/>
      <dgm:t>
        <a:bodyPr/>
        <a:lstStyle/>
        <a:p>
          <a:endParaRPr lang="es-ES"/>
        </a:p>
      </dgm:t>
    </dgm:pt>
    <dgm:pt modelId="{68E9DFDA-B38C-4492-B39B-C4C7ECAA9CA9}" type="pres">
      <dgm:prSet presAssocID="{2B8B3BE9-5CF5-4FEF-8702-7BFA721F06C0}" presName="spacer" presStyleCnt="0"/>
      <dgm:spPr/>
    </dgm:pt>
    <dgm:pt modelId="{153999CA-E549-4040-AA03-CA47B4C171CC}" type="pres">
      <dgm:prSet presAssocID="{940FEDF5-69B6-4FB3-893D-3887B26FBEC5}" presName="parentText" presStyleLbl="node1" presStyleIdx="2" presStyleCnt="8">
        <dgm:presLayoutVars>
          <dgm:chMax val="0"/>
          <dgm:bulletEnabled val="1"/>
        </dgm:presLayoutVars>
      </dgm:prSet>
      <dgm:spPr/>
      <dgm:t>
        <a:bodyPr/>
        <a:lstStyle/>
        <a:p>
          <a:endParaRPr lang="es-ES"/>
        </a:p>
      </dgm:t>
    </dgm:pt>
    <dgm:pt modelId="{6951BB7D-A280-4870-915E-5074C0D7985A}" type="pres">
      <dgm:prSet presAssocID="{6CDA367A-0584-43DB-B924-D21366A3FCEF}" presName="spacer" presStyleCnt="0"/>
      <dgm:spPr/>
    </dgm:pt>
    <dgm:pt modelId="{CBD02754-ADE6-4694-BDAF-169F298433FC}" type="pres">
      <dgm:prSet presAssocID="{31720EC7-0965-4112-B0D0-FD1A0FAD9ED3}" presName="parentText" presStyleLbl="node1" presStyleIdx="3" presStyleCnt="8">
        <dgm:presLayoutVars>
          <dgm:chMax val="0"/>
          <dgm:bulletEnabled val="1"/>
        </dgm:presLayoutVars>
      </dgm:prSet>
      <dgm:spPr/>
      <dgm:t>
        <a:bodyPr/>
        <a:lstStyle/>
        <a:p>
          <a:endParaRPr lang="es-ES"/>
        </a:p>
      </dgm:t>
    </dgm:pt>
    <dgm:pt modelId="{911A625D-E33E-4772-979C-47F0B403C028}" type="pres">
      <dgm:prSet presAssocID="{360F1C66-DED9-4EF7-9D86-500C13C29E28}" presName="spacer" presStyleCnt="0"/>
      <dgm:spPr/>
    </dgm:pt>
    <dgm:pt modelId="{283ACE7D-1E7E-45F2-9598-92A6E52DC8B1}" type="pres">
      <dgm:prSet presAssocID="{799D6790-585B-4464-B118-F6E757075B5A}" presName="parentText" presStyleLbl="node1" presStyleIdx="4" presStyleCnt="8">
        <dgm:presLayoutVars>
          <dgm:chMax val="0"/>
          <dgm:bulletEnabled val="1"/>
        </dgm:presLayoutVars>
      </dgm:prSet>
      <dgm:spPr/>
      <dgm:t>
        <a:bodyPr/>
        <a:lstStyle/>
        <a:p>
          <a:endParaRPr lang="es-ES"/>
        </a:p>
      </dgm:t>
    </dgm:pt>
    <dgm:pt modelId="{10B41AF7-6547-41FC-A2F7-C4184A6AA385}" type="pres">
      <dgm:prSet presAssocID="{CB5D67E5-9A78-4440-A2A3-EC4D60DE6D21}" presName="spacer" presStyleCnt="0"/>
      <dgm:spPr/>
    </dgm:pt>
    <dgm:pt modelId="{0D444A42-4759-4FED-BE53-E02C55DBF7FE}" type="pres">
      <dgm:prSet presAssocID="{BEA9017D-4DA4-4FC4-A33E-C9CA5B6FDA9C}" presName="parentText" presStyleLbl="node1" presStyleIdx="5" presStyleCnt="8">
        <dgm:presLayoutVars>
          <dgm:chMax val="0"/>
          <dgm:bulletEnabled val="1"/>
        </dgm:presLayoutVars>
      </dgm:prSet>
      <dgm:spPr/>
      <dgm:t>
        <a:bodyPr/>
        <a:lstStyle/>
        <a:p>
          <a:endParaRPr lang="es-ES"/>
        </a:p>
      </dgm:t>
    </dgm:pt>
    <dgm:pt modelId="{176BEF14-A0FD-4931-BD7E-99647E571437}" type="pres">
      <dgm:prSet presAssocID="{7D66125F-3435-424C-8F65-A4492989E651}" presName="spacer" presStyleCnt="0"/>
      <dgm:spPr/>
    </dgm:pt>
    <dgm:pt modelId="{4CF1A914-B3C3-4A8B-AA7F-D3ACF7DF6426}" type="pres">
      <dgm:prSet presAssocID="{554A2963-600C-47CA-88DE-6F713028BE2E}" presName="parentText" presStyleLbl="node1" presStyleIdx="6" presStyleCnt="8">
        <dgm:presLayoutVars>
          <dgm:chMax val="0"/>
          <dgm:bulletEnabled val="1"/>
        </dgm:presLayoutVars>
      </dgm:prSet>
      <dgm:spPr/>
      <dgm:t>
        <a:bodyPr/>
        <a:lstStyle/>
        <a:p>
          <a:endParaRPr lang="es-ES"/>
        </a:p>
      </dgm:t>
    </dgm:pt>
    <dgm:pt modelId="{17950E02-4983-487A-8A2B-83D44A0D11DB}" type="pres">
      <dgm:prSet presAssocID="{FE187898-BB7B-4CA7-875D-48E167BF0284}" presName="spacer" presStyleCnt="0"/>
      <dgm:spPr/>
    </dgm:pt>
    <dgm:pt modelId="{60A16C89-782C-4BB3-A506-7EBE4826AF9B}" type="pres">
      <dgm:prSet presAssocID="{6B427815-2434-41E0-B6BA-B4E948C090E9}" presName="parentText" presStyleLbl="node1" presStyleIdx="7" presStyleCnt="8">
        <dgm:presLayoutVars>
          <dgm:chMax val="0"/>
          <dgm:bulletEnabled val="1"/>
        </dgm:presLayoutVars>
      </dgm:prSet>
      <dgm:spPr/>
      <dgm:t>
        <a:bodyPr/>
        <a:lstStyle/>
        <a:p>
          <a:endParaRPr lang="es-ES"/>
        </a:p>
      </dgm:t>
    </dgm:pt>
  </dgm:ptLst>
  <dgm:cxnLst>
    <dgm:cxn modelId="{859CD545-FEA6-46A8-86D2-CA26E7B55303}" type="presOf" srcId="{6B427815-2434-41E0-B6BA-B4E948C090E9}" destId="{60A16C89-782C-4BB3-A506-7EBE4826AF9B}" srcOrd="0" destOrd="0" presId="urn:microsoft.com/office/officeart/2005/8/layout/vList2"/>
    <dgm:cxn modelId="{B9BE28EA-D5CD-4274-9A4A-DD2A2BB1C204}" type="presOf" srcId="{F99D90CA-2821-448B-89D1-B263679B55F5}" destId="{DD099B9E-4212-4733-BACA-F3B1D2E1B9A4}" srcOrd="0" destOrd="0" presId="urn:microsoft.com/office/officeart/2005/8/layout/vList2"/>
    <dgm:cxn modelId="{6689F191-2C93-4BD8-A760-C54F92650F02}" type="presOf" srcId="{31720EC7-0965-4112-B0D0-FD1A0FAD9ED3}" destId="{CBD02754-ADE6-4694-BDAF-169F298433FC}" srcOrd="0" destOrd="0" presId="urn:microsoft.com/office/officeart/2005/8/layout/vList2"/>
    <dgm:cxn modelId="{E5E053B5-1B52-4435-BA8C-51DE0FC6C32B}" type="presOf" srcId="{BEA9017D-4DA4-4FC4-A33E-C9CA5B6FDA9C}" destId="{0D444A42-4759-4FED-BE53-E02C55DBF7FE}" srcOrd="0" destOrd="0" presId="urn:microsoft.com/office/officeart/2005/8/layout/vList2"/>
    <dgm:cxn modelId="{E790226F-4535-4AA1-82D6-BF3A94E196C2}" type="presOf" srcId="{940FEDF5-69B6-4FB3-893D-3887B26FBEC5}" destId="{153999CA-E549-4040-AA03-CA47B4C171CC}" srcOrd="0" destOrd="0" presId="urn:microsoft.com/office/officeart/2005/8/layout/vList2"/>
    <dgm:cxn modelId="{C0A21AF8-8BF0-488E-B2AB-7BA829AFE4DD}" srcId="{1F6B1D0E-C622-483D-9E27-1B14B2AD5873}" destId="{31720EC7-0965-4112-B0D0-FD1A0FAD9ED3}" srcOrd="3" destOrd="0" parTransId="{A7069322-7EA7-4E29-AB89-D013C563B5FC}" sibTransId="{360F1C66-DED9-4EF7-9D86-500C13C29E28}"/>
    <dgm:cxn modelId="{F0B2BD40-06E4-4CB6-BD60-EEAB274AEAE1}" srcId="{1F6B1D0E-C622-483D-9E27-1B14B2AD5873}" destId="{554A2963-600C-47CA-88DE-6F713028BE2E}" srcOrd="6" destOrd="0" parTransId="{8EBF1E26-EE00-4CE6-B6DA-A70121067E2C}" sibTransId="{FE187898-BB7B-4CA7-875D-48E167BF0284}"/>
    <dgm:cxn modelId="{4F0B608C-BCFB-4BDE-A8F1-4082AE0E1FCF}" srcId="{1F6B1D0E-C622-483D-9E27-1B14B2AD5873}" destId="{940FEDF5-69B6-4FB3-893D-3887B26FBEC5}" srcOrd="2" destOrd="0" parTransId="{797D1E07-A9B5-4629-A868-B8C42DADCC4C}" sibTransId="{6CDA367A-0584-43DB-B924-D21366A3FCEF}"/>
    <dgm:cxn modelId="{29CD7EEF-F415-40DF-BED5-6B5602FF3A6A}" type="presOf" srcId="{E0D0E825-2C13-4098-ADA0-AECE90E86B89}" destId="{6D7E2FF3-E5B6-4EC8-A21E-42F87BDCF074}" srcOrd="0" destOrd="0" presId="urn:microsoft.com/office/officeart/2005/8/layout/vList2"/>
    <dgm:cxn modelId="{4ABC6919-3808-4ACF-8FBD-8212BF68BEA1}" srcId="{1F6B1D0E-C622-483D-9E27-1B14B2AD5873}" destId="{6B427815-2434-41E0-B6BA-B4E948C090E9}" srcOrd="7" destOrd="0" parTransId="{C367390B-4D51-404D-B882-D3B9584F2A51}" sibTransId="{D4EE3509-B2F5-4645-A038-2F8C3C1A0E13}"/>
    <dgm:cxn modelId="{15C6F9EE-E1D6-4214-BB3D-93CAA6D44F61}" srcId="{1F6B1D0E-C622-483D-9E27-1B14B2AD5873}" destId="{799D6790-585B-4464-B118-F6E757075B5A}" srcOrd="4" destOrd="0" parTransId="{ABCD9CCC-AE2A-4BD2-95C8-0614DF92C73C}" sibTransId="{CB5D67E5-9A78-4440-A2A3-EC4D60DE6D21}"/>
    <dgm:cxn modelId="{6C939D1F-31E2-4D59-AAD6-3FEF0E61D419}" srcId="{1F6B1D0E-C622-483D-9E27-1B14B2AD5873}" destId="{F99D90CA-2821-448B-89D1-B263679B55F5}" srcOrd="1" destOrd="0" parTransId="{D2CAD218-DE32-4660-8806-D1DB526E896F}" sibTransId="{2B8B3BE9-5CF5-4FEF-8702-7BFA721F06C0}"/>
    <dgm:cxn modelId="{E1EF7B7F-E5D0-47E4-916A-A9C766A3A9B7}" type="presOf" srcId="{1F6B1D0E-C622-483D-9E27-1B14B2AD5873}" destId="{26E5DEC5-0D2B-41C8-8D82-E8C3BF191C37}" srcOrd="0" destOrd="0" presId="urn:microsoft.com/office/officeart/2005/8/layout/vList2"/>
    <dgm:cxn modelId="{560FFC0A-2888-464E-907D-37A28D6B545C}" type="presOf" srcId="{799D6790-585B-4464-B118-F6E757075B5A}" destId="{283ACE7D-1E7E-45F2-9598-92A6E52DC8B1}" srcOrd="0" destOrd="0" presId="urn:microsoft.com/office/officeart/2005/8/layout/vList2"/>
    <dgm:cxn modelId="{423A454B-B15C-4916-B318-B39A1A048E88}" srcId="{1F6B1D0E-C622-483D-9E27-1B14B2AD5873}" destId="{E0D0E825-2C13-4098-ADA0-AECE90E86B89}" srcOrd="0" destOrd="0" parTransId="{22A7CA2E-7DEE-4901-BF70-D346D8684256}" sibTransId="{13B478FF-52C3-45A5-8848-999D5C9F131B}"/>
    <dgm:cxn modelId="{9218000F-D32B-4363-AA76-8154C47AE7F8}" type="presOf" srcId="{554A2963-600C-47CA-88DE-6F713028BE2E}" destId="{4CF1A914-B3C3-4A8B-AA7F-D3ACF7DF6426}" srcOrd="0" destOrd="0" presId="urn:microsoft.com/office/officeart/2005/8/layout/vList2"/>
    <dgm:cxn modelId="{0895A71B-4DA1-4519-BA18-DC8AD38E3255}" srcId="{1F6B1D0E-C622-483D-9E27-1B14B2AD5873}" destId="{BEA9017D-4DA4-4FC4-A33E-C9CA5B6FDA9C}" srcOrd="5" destOrd="0" parTransId="{FC55B00D-1C07-4773-8CF1-1A289AD96F3A}" sibTransId="{7D66125F-3435-424C-8F65-A4492989E651}"/>
    <dgm:cxn modelId="{C12763D4-D89B-4407-94CF-00E3865D971F}" type="presParOf" srcId="{26E5DEC5-0D2B-41C8-8D82-E8C3BF191C37}" destId="{6D7E2FF3-E5B6-4EC8-A21E-42F87BDCF074}" srcOrd="0" destOrd="0" presId="urn:microsoft.com/office/officeart/2005/8/layout/vList2"/>
    <dgm:cxn modelId="{4646811A-1F41-46CA-9298-8B568D6372DC}" type="presParOf" srcId="{26E5DEC5-0D2B-41C8-8D82-E8C3BF191C37}" destId="{80948656-3F38-4DEA-B88E-D606B043B7AA}" srcOrd="1" destOrd="0" presId="urn:microsoft.com/office/officeart/2005/8/layout/vList2"/>
    <dgm:cxn modelId="{A6B87A10-D10B-4F8C-8EA6-4325CE228AAE}" type="presParOf" srcId="{26E5DEC5-0D2B-41C8-8D82-E8C3BF191C37}" destId="{DD099B9E-4212-4733-BACA-F3B1D2E1B9A4}" srcOrd="2" destOrd="0" presId="urn:microsoft.com/office/officeart/2005/8/layout/vList2"/>
    <dgm:cxn modelId="{8D34A055-1E92-48D4-B71A-958C656AD3F4}" type="presParOf" srcId="{26E5DEC5-0D2B-41C8-8D82-E8C3BF191C37}" destId="{68E9DFDA-B38C-4492-B39B-C4C7ECAA9CA9}" srcOrd="3" destOrd="0" presId="urn:microsoft.com/office/officeart/2005/8/layout/vList2"/>
    <dgm:cxn modelId="{A7B8BECA-AE89-471E-99A2-084FA96E003C}" type="presParOf" srcId="{26E5DEC5-0D2B-41C8-8D82-E8C3BF191C37}" destId="{153999CA-E549-4040-AA03-CA47B4C171CC}" srcOrd="4" destOrd="0" presId="urn:microsoft.com/office/officeart/2005/8/layout/vList2"/>
    <dgm:cxn modelId="{B64FC15D-84C9-498F-BA4C-03629CEC8D0E}" type="presParOf" srcId="{26E5DEC5-0D2B-41C8-8D82-E8C3BF191C37}" destId="{6951BB7D-A280-4870-915E-5074C0D7985A}" srcOrd="5" destOrd="0" presId="urn:microsoft.com/office/officeart/2005/8/layout/vList2"/>
    <dgm:cxn modelId="{412E587A-1055-4DB3-8538-5C3C861F4501}" type="presParOf" srcId="{26E5DEC5-0D2B-41C8-8D82-E8C3BF191C37}" destId="{CBD02754-ADE6-4694-BDAF-169F298433FC}" srcOrd="6" destOrd="0" presId="urn:microsoft.com/office/officeart/2005/8/layout/vList2"/>
    <dgm:cxn modelId="{9E69430B-49BE-4AAE-850F-2F87CC55041E}" type="presParOf" srcId="{26E5DEC5-0D2B-41C8-8D82-E8C3BF191C37}" destId="{911A625D-E33E-4772-979C-47F0B403C028}" srcOrd="7" destOrd="0" presId="urn:microsoft.com/office/officeart/2005/8/layout/vList2"/>
    <dgm:cxn modelId="{CF4301F7-631A-4E9A-8198-957F9C054506}" type="presParOf" srcId="{26E5DEC5-0D2B-41C8-8D82-E8C3BF191C37}" destId="{283ACE7D-1E7E-45F2-9598-92A6E52DC8B1}" srcOrd="8" destOrd="0" presId="urn:microsoft.com/office/officeart/2005/8/layout/vList2"/>
    <dgm:cxn modelId="{174CAAD0-6675-491F-BCD8-CF80240F2016}" type="presParOf" srcId="{26E5DEC5-0D2B-41C8-8D82-E8C3BF191C37}" destId="{10B41AF7-6547-41FC-A2F7-C4184A6AA385}" srcOrd="9" destOrd="0" presId="urn:microsoft.com/office/officeart/2005/8/layout/vList2"/>
    <dgm:cxn modelId="{07535BE5-5351-4F35-8499-4DC39E36918D}" type="presParOf" srcId="{26E5DEC5-0D2B-41C8-8D82-E8C3BF191C37}" destId="{0D444A42-4759-4FED-BE53-E02C55DBF7FE}" srcOrd="10" destOrd="0" presId="urn:microsoft.com/office/officeart/2005/8/layout/vList2"/>
    <dgm:cxn modelId="{973F5FE1-078E-4A1B-A1D5-518566D922BC}" type="presParOf" srcId="{26E5DEC5-0D2B-41C8-8D82-E8C3BF191C37}" destId="{176BEF14-A0FD-4931-BD7E-99647E571437}" srcOrd="11" destOrd="0" presId="urn:microsoft.com/office/officeart/2005/8/layout/vList2"/>
    <dgm:cxn modelId="{67558477-6ED6-4102-B4B3-C8ECDCA2509A}" type="presParOf" srcId="{26E5DEC5-0D2B-41C8-8D82-E8C3BF191C37}" destId="{4CF1A914-B3C3-4A8B-AA7F-D3ACF7DF6426}" srcOrd="12" destOrd="0" presId="urn:microsoft.com/office/officeart/2005/8/layout/vList2"/>
    <dgm:cxn modelId="{E2552073-1BCB-495E-AE2E-1861A44C135A}" type="presParOf" srcId="{26E5DEC5-0D2B-41C8-8D82-E8C3BF191C37}" destId="{17950E02-4983-487A-8A2B-83D44A0D11DB}" srcOrd="13" destOrd="0" presId="urn:microsoft.com/office/officeart/2005/8/layout/vList2"/>
    <dgm:cxn modelId="{0D296981-806E-4144-84A8-93C3A3A1A3D6}" type="presParOf" srcId="{26E5DEC5-0D2B-41C8-8D82-E8C3BF191C37}" destId="{60A16C89-782C-4BB3-A506-7EBE4826AF9B}" srcOrd="1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61C85C-7E2B-47C6-8AC8-9446FA8C2F81}"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s-ES"/>
        </a:p>
      </dgm:t>
    </dgm:pt>
    <dgm:pt modelId="{954233FD-0FF7-4DBA-9526-6F65A2EF8731}">
      <dgm:prSet/>
      <dgm:spPr/>
      <dgm:t>
        <a:bodyPr/>
        <a:lstStyle/>
        <a:p>
          <a:pPr rtl="0"/>
          <a:r>
            <a:rPr lang="es-ES" b="1" dirty="0" smtClean="0"/>
            <a:t>SEGUNDA PARTE: Aplicación del Método ERGOPAR</a:t>
          </a:r>
          <a:endParaRPr lang="es-ES" dirty="0"/>
        </a:p>
      </dgm:t>
    </dgm:pt>
    <dgm:pt modelId="{3F3956D0-94B8-4BDD-9A01-76995CF747B1}" type="parTrans" cxnId="{2326C302-F98F-4DF3-9C72-0AB92EADF0F7}">
      <dgm:prSet/>
      <dgm:spPr/>
      <dgm:t>
        <a:bodyPr/>
        <a:lstStyle/>
        <a:p>
          <a:endParaRPr lang="es-ES"/>
        </a:p>
      </dgm:t>
    </dgm:pt>
    <dgm:pt modelId="{C00D8786-A72E-4CB6-B4E1-6984D9A94412}" type="sibTrans" cxnId="{2326C302-F98F-4DF3-9C72-0AB92EADF0F7}">
      <dgm:prSet/>
      <dgm:spPr/>
      <dgm:t>
        <a:bodyPr/>
        <a:lstStyle/>
        <a:p>
          <a:endParaRPr lang="es-ES"/>
        </a:p>
      </dgm:t>
    </dgm:pt>
    <dgm:pt modelId="{14455315-105E-40CF-BDA1-82D5ECF61119}">
      <dgm:prSet/>
      <dgm:spPr/>
      <dgm:t>
        <a:bodyPr/>
        <a:lstStyle/>
        <a:p>
          <a:pPr rtl="0"/>
          <a:r>
            <a:rPr lang="es-ES" b="1" dirty="0" smtClean="0"/>
            <a:t>2.1 Resumen del procedimiento</a:t>
          </a:r>
          <a:endParaRPr lang="es-ES" b="1" dirty="0"/>
        </a:p>
      </dgm:t>
    </dgm:pt>
    <dgm:pt modelId="{AE5BD0FE-389F-46FD-83EE-41038B44ED08}" type="parTrans" cxnId="{47AE7D50-A422-4FAA-892D-E47F7CE0D392}">
      <dgm:prSet/>
      <dgm:spPr/>
      <dgm:t>
        <a:bodyPr/>
        <a:lstStyle/>
        <a:p>
          <a:endParaRPr lang="es-ES"/>
        </a:p>
      </dgm:t>
    </dgm:pt>
    <dgm:pt modelId="{0E5F293D-0A6D-4625-A687-4C1173258ABD}" type="sibTrans" cxnId="{47AE7D50-A422-4FAA-892D-E47F7CE0D392}">
      <dgm:prSet/>
      <dgm:spPr/>
      <dgm:t>
        <a:bodyPr/>
        <a:lstStyle/>
        <a:p>
          <a:endParaRPr lang="es-ES"/>
        </a:p>
      </dgm:t>
    </dgm:pt>
    <dgm:pt modelId="{6C865BBE-40BC-4794-8C97-6C661055BA11}">
      <dgm:prSet/>
      <dgm:spPr/>
      <dgm:t>
        <a:bodyPr/>
        <a:lstStyle/>
        <a:p>
          <a:pPr rtl="0"/>
          <a:r>
            <a:rPr lang="es-ES" b="1" dirty="0" smtClean="0"/>
            <a:t>2.2 Condiciones de éxito</a:t>
          </a:r>
          <a:endParaRPr lang="es-ES" b="1" dirty="0"/>
        </a:p>
      </dgm:t>
    </dgm:pt>
    <dgm:pt modelId="{D63039DA-38A9-4133-8F90-76D6955A5483}" type="parTrans" cxnId="{142C1C08-1D07-45A5-BA88-73069F7DA3A2}">
      <dgm:prSet/>
      <dgm:spPr/>
      <dgm:t>
        <a:bodyPr/>
        <a:lstStyle/>
        <a:p>
          <a:endParaRPr lang="es-ES"/>
        </a:p>
      </dgm:t>
    </dgm:pt>
    <dgm:pt modelId="{BFAD5D01-777D-478A-A623-FDF163C12B75}" type="sibTrans" cxnId="{142C1C08-1D07-45A5-BA88-73069F7DA3A2}">
      <dgm:prSet/>
      <dgm:spPr/>
      <dgm:t>
        <a:bodyPr/>
        <a:lstStyle/>
        <a:p>
          <a:endParaRPr lang="es-ES"/>
        </a:p>
      </dgm:t>
    </dgm:pt>
    <dgm:pt modelId="{01CAE8B1-7455-4420-8D81-53AB5DABA109}">
      <dgm:prSet/>
      <dgm:spPr/>
      <dgm:t>
        <a:bodyPr/>
        <a:lstStyle/>
        <a:p>
          <a:pPr rtl="0"/>
          <a:r>
            <a:rPr lang="es-ES" b="1" dirty="0" smtClean="0"/>
            <a:t>2.3 Plan de comunicación para el fomento de la participación como tarea transversal</a:t>
          </a:r>
          <a:endParaRPr lang="es-ES" b="1" dirty="0"/>
        </a:p>
      </dgm:t>
    </dgm:pt>
    <dgm:pt modelId="{3007DA55-5FC6-486B-90E9-C2A070D77F31}" type="parTrans" cxnId="{DE7781A4-36ED-4FCA-A5B7-1A40E33602A5}">
      <dgm:prSet/>
      <dgm:spPr/>
      <dgm:t>
        <a:bodyPr/>
        <a:lstStyle/>
        <a:p>
          <a:endParaRPr lang="es-ES"/>
        </a:p>
      </dgm:t>
    </dgm:pt>
    <dgm:pt modelId="{E5B38FFA-7151-48A7-AE74-F66C2B719324}" type="sibTrans" cxnId="{DE7781A4-36ED-4FCA-A5B7-1A40E33602A5}">
      <dgm:prSet/>
      <dgm:spPr/>
      <dgm:t>
        <a:bodyPr/>
        <a:lstStyle/>
        <a:p>
          <a:endParaRPr lang="es-ES"/>
        </a:p>
      </dgm:t>
    </dgm:pt>
    <dgm:pt modelId="{D9361C9A-6366-4816-991F-FF259E52136D}">
      <dgm:prSet/>
      <dgm:spPr/>
      <dgm:t>
        <a:bodyPr/>
        <a:lstStyle/>
        <a:p>
          <a:pPr rtl="0"/>
          <a:r>
            <a:rPr lang="es-ES" b="1" dirty="0" smtClean="0"/>
            <a:t>TERCERA PARTE: Anexos</a:t>
          </a:r>
          <a:endParaRPr lang="es-ES" dirty="0"/>
        </a:p>
      </dgm:t>
    </dgm:pt>
    <dgm:pt modelId="{C0C48597-FEA4-41F6-A63D-AF097079CE1D}" type="parTrans" cxnId="{7DCB3D79-6B07-445A-BE7E-948128C2AED0}">
      <dgm:prSet/>
      <dgm:spPr/>
      <dgm:t>
        <a:bodyPr/>
        <a:lstStyle/>
        <a:p>
          <a:endParaRPr lang="es-ES"/>
        </a:p>
      </dgm:t>
    </dgm:pt>
    <dgm:pt modelId="{39D7105A-8633-4978-9621-141FB69D419C}" type="sibTrans" cxnId="{7DCB3D79-6B07-445A-BE7E-948128C2AED0}">
      <dgm:prSet/>
      <dgm:spPr/>
      <dgm:t>
        <a:bodyPr/>
        <a:lstStyle/>
        <a:p>
          <a:endParaRPr lang="es-ES"/>
        </a:p>
      </dgm:t>
    </dgm:pt>
    <dgm:pt modelId="{62610AD3-8215-407A-ADA7-B52CCD61EB8E}">
      <dgm:prSet/>
      <dgm:spPr/>
      <dgm:t>
        <a:bodyPr/>
        <a:lstStyle/>
        <a:p>
          <a:pPr rtl="0"/>
          <a:r>
            <a:rPr lang="es-ES" b="1" dirty="0" smtClean="0"/>
            <a:t>A1. Lista de comprobación de las condiciones de éxito</a:t>
          </a:r>
          <a:endParaRPr lang="es-ES" b="1" dirty="0"/>
        </a:p>
      </dgm:t>
    </dgm:pt>
    <dgm:pt modelId="{ABFE4C03-741F-4FB4-BE69-7A09FA359F37}" type="parTrans" cxnId="{F410BA1F-DED4-4219-9EAF-C15E44A73859}">
      <dgm:prSet/>
      <dgm:spPr/>
      <dgm:t>
        <a:bodyPr/>
        <a:lstStyle/>
        <a:p>
          <a:endParaRPr lang="es-ES"/>
        </a:p>
      </dgm:t>
    </dgm:pt>
    <dgm:pt modelId="{F3C297D1-CA90-48B0-9BC7-FB0946D2C4D0}" type="sibTrans" cxnId="{F410BA1F-DED4-4219-9EAF-C15E44A73859}">
      <dgm:prSet/>
      <dgm:spPr/>
      <dgm:t>
        <a:bodyPr/>
        <a:lstStyle/>
        <a:p>
          <a:endParaRPr lang="es-ES"/>
        </a:p>
      </dgm:t>
    </dgm:pt>
    <dgm:pt modelId="{501EB0C3-8E56-4C8A-9BD3-B2DDD6CB2472}">
      <dgm:prSet/>
      <dgm:spPr/>
      <dgm:t>
        <a:bodyPr/>
        <a:lstStyle/>
        <a:p>
          <a:pPr rtl="0"/>
          <a:r>
            <a:rPr lang="es-ES" b="1" dirty="0" smtClean="0"/>
            <a:t>A2. Tabla síntesis del plan de comunicación para el fomento de la participación</a:t>
          </a:r>
          <a:endParaRPr lang="es-ES" b="1" dirty="0"/>
        </a:p>
      </dgm:t>
    </dgm:pt>
    <dgm:pt modelId="{4E15AD23-C43D-4717-BB54-E9B49C3BA8CA}" type="parTrans" cxnId="{1FAC273A-A0CD-431E-B80B-82B052F49F2B}">
      <dgm:prSet/>
      <dgm:spPr/>
      <dgm:t>
        <a:bodyPr/>
        <a:lstStyle/>
        <a:p>
          <a:endParaRPr lang="es-ES"/>
        </a:p>
      </dgm:t>
    </dgm:pt>
    <dgm:pt modelId="{0E8EB64A-1AC2-4467-A267-4D5204D73CB4}" type="sibTrans" cxnId="{1FAC273A-A0CD-431E-B80B-82B052F49F2B}">
      <dgm:prSet/>
      <dgm:spPr/>
      <dgm:t>
        <a:bodyPr/>
        <a:lstStyle/>
        <a:p>
          <a:endParaRPr lang="es-ES"/>
        </a:p>
      </dgm:t>
    </dgm:pt>
    <dgm:pt modelId="{A70E0501-276E-42E5-9BAA-85CBB3A87898}" type="pres">
      <dgm:prSet presAssocID="{1261C85C-7E2B-47C6-8AC8-9446FA8C2F81}" presName="Name0" presStyleCnt="0">
        <dgm:presLayoutVars>
          <dgm:dir/>
          <dgm:animLvl val="lvl"/>
          <dgm:resizeHandles val="exact"/>
        </dgm:presLayoutVars>
      </dgm:prSet>
      <dgm:spPr/>
      <dgm:t>
        <a:bodyPr/>
        <a:lstStyle/>
        <a:p>
          <a:endParaRPr lang="es-ES"/>
        </a:p>
      </dgm:t>
    </dgm:pt>
    <dgm:pt modelId="{DE04860E-CD9D-4980-A71B-189FBD1A7465}" type="pres">
      <dgm:prSet presAssocID="{954233FD-0FF7-4DBA-9526-6F65A2EF8731}" presName="composite" presStyleCnt="0"/>
      <dgm:spPr/>
      <dgm:t>
        <a:bodyPr/>
        <a:lstStyle/>
        <a:p>
          <a:endParaRPr lang="es-ES"/>
        </a:p>
      </dgm:t>
    </dgm:pt>
    <dgm:pt modelId="{2452C13D-8157-4AB6-8370-16ADAA408109}" type="pres">
      <dgm:prSet presAssocID="{954233FD-0FF7-4DBA-9526-6F65A2EF8731}" presName="parTx" presStyleLbl="alignNode1" presStyleIdx="0" presStyleCnt="2">
        <dgm:presLayoutVars>
          <dgm:chMax val="0"/>
          <dgm:chPref val="0"/>
          <dgm:bulletEnabled val="1"/>
        </dgm:presLayoutVars>
      </dgm:prSet>
      <dgm:spPr/>
      <dgm:t>
        <a:bodyPr/>
        <a:lstStyle/>
        <a:p>
          <a:endParaRPr lang="es-ES"/>
        </a:p>
      </dgm:t>
    </dgm:pt>
    <dgm:pt modelId="{669B6167-4CF4-46B1-AF1D-630AACB8E8FE}" type="pres">
      <dgm:prSet presAssocID="{954233FD-0FF7-4DBA-9526-6F65A2EF8731}" presName="desTx" presStyleLbl="alignAccFollowNode1" presStyleIdx="0" presStyleCnt="2">
        <dgm:presLayoutVars>
          <dgm:bulletEnabled val="1"/>
        </dgm:presLayoutVars>
      </dgm:prSet>
      <dgm:spPr/>
      <dgm:t>
        <a:bodyPr/>
        <a:lstStyle/>
        <a:p>
          <a:endParaRPr lang="es-ES"/>
        </a:p>
      </dgm:t>
    </dgm:pt>
    <dgm:pt modelId="{7E8F80F4-21C1-41AC-8352-D77D573D8DA3}" type="pres">
      <dgm:prSet presAssocID="{C00D8786-A72E-4CB6-B4E1-6984D9A94412}" presName="space" presStyleCnt="0"/>
      <dgm:spPr/>
      <dgm:t>
        <a:bodyPr/>
        <a:lstStyle/>
        <a:p>
          <a:endParaRPr lang="es-ES"/>
        </a:p>
      </dgm:t>
    </dgm:pt>
    <dgm:pt modelId="{8130176A-AE56-40C3-9138-F2525E49114A}" type="pres">
      <dgm:prSet presAssocID="{D9361C9A-6366-4816-991F-FF259E52136D}" presName="composite" presStyleCnt="0"/>
      <dgm:spPr/>
      <dgm:t>
        <a:bodyPr/>
        <a:lstStyle/>
        <a:p>
          <a:endParaRPr lang="es-ES"/>
        </a:p>
      </dgm:t>
    </dgm:pt>
    <dgm:pt modelId="{2905123F-7731-4F32-BC73-24FFB916A32F}" type="pres">
      <dgm:prSet presAssocID="{D9361C9A-6366-4816-991F-FF259E52136D}" presName="parTx" presStyleLbl="alignNode1" presStyleIdx="1" presStyleCnt="2">
        <dgm:presLayoutVars>
          <dgm:chMax val="0"/>
          <dgm:chPref val="0"/>
          <dgm:bulletEnabled val="1"/>
        </dgm:presLayoutVars>
      </dgm:prSet>
      <dgm:spPr/>
      <dgm:t>
        <a:bodyPr/>
        <a:lstStyle/>
        <a:p>
          <a:endParaRPr lang="es-ES"/>
        </a:p>
      </dgm:t>
    </dgm:pt>
    <dgm:pt modelId="{9C0C17DF-53FD-486F-A964-7B448CAD0604}" type="pres">
      <dgm:prSet presAssocID="{D9361C9A-6366-4816-991F-FF259E52136D}" presName="desTx" presStyleLbl="alignAccFollowNode1" presStyleIdx="1" presStyleCnt="2">
        <dgm:presLayoutVars>
          <dgm:bulletEnabled val="1"/>
        </dgm:presLayoutVars>
      </dgm:prSet>
      <dgm:spPr/>
      <dgm:t>
        <a:bodyPr/>
        <a:lstStyle/>
        <a:p>
          <a:endParaRPr lang="es-ES"/>
        </a:p>
      </dgm:t>
    </dgm:pt>
  </dgm:ptLst>
  <dgm:cxnLst>
    <dgm:cxn modelId="{DE7781A4-36ED-4FCA-A5B7-1A40E33602A5}" srcId="{954233FD-0FF7-4DBA-9526-6F65A2EF8731}" destId="{01CAE8B1-7455-4420-8D81-53AB5DABA109}" srcOrd="2" destOrd="0" parTransId="{3007DA55-5FC6-486B-90E9-C2A070D77F31}" sibTransId="{E5B38FFA-7151-48A7-AE74-F66C2B719324}"/>
    <dgm:cxn modelId="{33FA1BB8-AB5C-4CE5-9F03-6E114908E3E7}" type="presOf" srcId="{954233FD-0FF7-4DBA-9526-6F65A2EF8731}" destId="{2452C13D-8157-4AB6-8370-16ADAA408109}" srcOrd="0" destOrd="0" presId="urn:microsoft.com/office/officeart/2005/8/layout/hList1"/>
    <dgm:cxn modelId="{47AE7D50-A422-4FAA-892D-E47F7CE0D392}" srcId="{954233FD-0FF7-4DBA-9526-6F65A2EF8731}" destId="{14455315-105E-40CF-BDA1-82D5ECF61119}" srcOrd="0" destOrd="0" parTransId="{AE5BD0FE-389F-46FD-83EE-41038B44ED08}" sibTransId="{0E5F293D-0A6D-4625-A687-4C1173258ABD}"/>
    <dgm:cxn modelId="{1FAC273A-A0CD-431E-B80B-82B052F49F2B}" srcId="{D9361C9A-6366-4816-991F-FF259E52136D}" destId="{501EB0C3-8E56-4C8A-9BD3-B2DDD6CB2472}" srcOrd="1" destOrd="0" parTransId="{4E15AD23-C43D-4717-BB54-E9B49C3BA8CA}" sibTransId="{0E8EB64A-1AC2-4467-A267-4D5204D73CB4}"/>
    <dgm:cxn modelId="{249662DC-C23F-4F2C-8D85-9E72358EEB54}" type="presOf" srcId="{D9361C9A-6366-4816-991F-FF259E52136D}" destId="{2905123F-7731-4F32-BC73-24FFB916A32F}" srcOrd="0" destOrd="0" presId="urn:microsoft.com/office/officeart/2005/8/layout/hList1"/>
    <dgm:cxn modelId="{F410BA1F-DED4-4219-9EAF-C15E44A73859}" srcId="{D9361C9A-6366-4816-991F-FF259E52136D}" destId="{62610AD3-8215-407A-ADA7-B52CCD61EB8E}" srcOrd="0" destOrd="0" parTransId="{ABFE4C03-741F-4FB4-BE69-7A09FA359F37}" sibTransId="{F3C297D1-CA90-48B0-9BC7-FB0946D2C4D0}"/>
    <dgm:cxn modelId="{7DCB3D79-6B07-445A-BE7E-948128C2AED0}" srcId="{1261C85C-7E2B-47C6-8AC8-9446FA8C2F81}" destId="{D9361C9A-6366-4816-991F-FF259E52136D}" srcOrd="1" destOrd="0" parTransId="{C0C48597-FEA4-41F6-A63D-AF097079CE1D}" sibTransId="{39D7105A-8633-4978-9621-141FB69D419C}"/>
    <dgm:cxn modelId="{4C2FBB94-1627-47E1-BA46-92CF58079B21}" type="presOf" srcId="{1261C85C-7E2B-47C6-8AC8-9446FA8C2F81}" destId="{A70E0501-276E-42E5-9BAA-85CBB3A87898}" srcOrd="0" destOrd="0" presId="urn:microsoft.com/office/officeart/2005/8/layout/hList1"/>
    <dgm:cxn modelId="{93C91F05-6CA2-4154-8E59-5D203D635257}" type="presOf" srcId="{62610AD3-8215-407A-ADA7-B52CCD61EB8E}" destId="{9C0C17DF-53FD-486F-A964-7B448CAD0604}" srcOrd="0" destOrd="0" presId="urn:microsoft.com/office/officeart/2005/8/layout/hList1"/>
    <dgm:cxn modelId="{2326C302-F98F-4DF3-9C72-0AB92EADF0F7}" srcId="{1261C85C-7E2B-47C6-8AC8-9446FA8C2F81}" destId="{954233FD-0FF7-4DBA-9526-6F65A2EF8731}" srcOrd="0" destOrd="0" parTransId="{3F3956D0-94B8-4BDD-9A01-76995CF747B1}" sibTransId="{C00D8786-A72E-4CB6-B4E1-6984D9A94412}"/>
    <dgm:cxn modelId="{94B26361-A9E4-4D19-B564-97047FDBB093}" type="presOf" srcId="{501EB0C3-8E56-4C8A-9BD3-B2DDD6CB2472}" destId="{9C0C17DF-53FD-486F-A964-7B448CAD0604}" srcOrd="0" destOrd="1" presId="urn:microsoft.com/office/officeart/2005/8/layout/hList1"/>
    <dgm:cxn modelId="{142C1C08-1D07-45A5-BA88-73069F7DA3A2}" srcId="{954233FD-0FF7-4DBA-9526-6F65A2EF8731}" destId="{6C865BBE-40BC-4794-8C97-6C661055BA11}" srcOrd="1" destOrd="0" parTransId="{D63039DA-38A9-4133-8F90-76D6955A5483}" sibTransId="{BFAD5D01-777D-478A-A623-FDF163C12B75}"/>
    <dgm:cxn modelId="{BB690BB1-5B59-40CB-A3BC-DE088D19365A}" type="presOf" srcId="{6C865BBE-40BC-4794-8C97-6C661055BA11}" destId="{669B6167-4CF4-46B1-AF1D-630AACB8E8FE}" srcOrd="0" destOrd="1" presId="urn:microsoft.com/office/officeart/2005/8/layout/hList1"/>
    <dgm:cxn modelId="{6B524A7D-82C1-446A-8605-A9BD9F64BF34}" type="presOf" srcId="{14455315-105E-40CF-BDA1-82D5ECF61119}" destId="{669B6167-4CF4-46B1-AF1D-630AACB8E8FE}" srcOrd="0" destOrd="0" presId="urn:microsoft.com/office/officeart/2005/8/layout/hList1"/>
    <dgm:cxn modelId="{8BDE1F6E-C00D-432C-A0D2-CD13CC96BF4B}" type="presOf" srcId="{01CAE8B1-7455-4420-8D81-53AB5DABA109}" destId="{669B6167-4CF4-46B1-AF1D-630AACB8E8FE}" srcOrd="0" destOrd="2" presId="urn:microsoft.com/office/officeart/2005/8/layout/hList1"/>
    <dgm:cxn modelId="{B8140D86-A8D4-4445-8572-5FED4834B9CE}" type="presParOf" srcId="{A70E0501-276E-42E5-9BAA-85CBB3A87898}" destId="{DE04860E-CD9D-4980-A71B-189FBD1A7465}" srcOrd="0" destOrd="0" presId="urn:microsoft.com/office/officeart/2005/8/layout/hList1"/>
    <dgm:cxn modelId="{86695828-6805-4C90-BA50-F6801303037E}" type="presParOf" srcId="{DE04860E-CD9D-4980-A71B-189FBD1A7465}" destId="{2452C13D-8157-4AB6-8370-16ADAA408109}" srcOrd="0" destOrd="0" presId="urn:microsoft.com/office/officeart/2005/8/layout/hList1"/>
    <dgm:cxn modelId="{CA4D48BE-2143-48C1-849D-B84F33C7465A}" type="presParOf" srcId="{DE04860E-CD9D-4980-A71B-189FBD1A7465}" destId="{669B6167-4CF4-46B1-AF1D-630AACB8E8FE}" srcOrd="1" destOrd="0" presId="urn:microsoft.com/office/officeart/2005/8/layout/hList1"/>
    <dgm:cxn modelId="{4CD34963-0224-4F12-9DA6-724201ADAEF4}" type="presParOf" srcId="{A70E0501-276E-42E5-9BAA-85CBB3A87898}" destId="{7E8F80F4-21C1-41AC-8352-D77D573D8DA3}" srcOrd="1" destOrd="0" presId="urn:microsoft.com/office/officeart/2005/8/layout/hList1"/>
    <dgm:cxn modelId="{3F534910-0A5B-4947-BACC-678CB7ECEB81}" type="presParOf" srcId="{A70E0501-276E-42E5-9BAA-85CBB3A87898}" destId="{8130176A-AE56-40C3-9138-F2525E49114A}" srcOrd="2" destOrd="0" presId="urn:microsoft.com/office/officeart/2005/8/layout/hList1"/>
    <dgm:cxn modelId="{E046D090-ED88-4020-A64F-E2C84D693B12}" type="presParOf" srcId="{8130176A-AE56-40C3-9138-F2525E49114A}" destId="{2905123F-7731-4F32-BC73-24FFB916A32F}" srcOrd="0" destOrd="0" presId="urn:microsoft.com/office/officeart/2005/8/layout/hList1"/>
    <dgm:cxn modelId="{D8F7B4BF-8008-4F25-AFFD-B2A0CB780F82}" type="presParOf" srcId="{8130176A-AE56-40C3-9138-F2525E49114A}" destId="{9C0C17DF-53FD-486F-A964-7B448CAD0604}"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531807-07DA-4DF5-BBAF-024C31C73A9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58498F12-7E3D-4951-A13C-23E0E5A95A4D}">
      <dgm:prSet phldrT="[Texto]" custT="1"/>
      <dgm:spPr/>
      <dgm:t>
        <a:bodyPr/>
        <a:lstStyle/>
        <a:p>
          <a:r>
            <a:rPr lang="es-ES" sz="1200" b="1" smtClean="0"/>
            <a:t>Participación directa </a:t>
          </a:r>
          <a:r>
            <a:rPr lang="es-ES" sz="1200" smtClean="0"/>
            <a:t>de los trabajadores/as y RLT</a:t>
          </a:r>
          <a:endParaRPr lang="es-ES" sz="1200" dirty="0"/>
        </a:p>
      </dgm:t>
    </dgm:pt>
    <dgm:pt modelId="{EFEE727F-602D-4A5B-9837-CF86B6A45E10}" type="parTrans" cxnId="{F02AAFB9-EDED-4463-8134-112E2E6DE222}">
      <dgm:prSet/>
      <dgm:spPr/>
      <dgm:t>
        <a:bodyPr/>
        <a:lstStyle/>
        <a:p>
          <a:endParaRPr lang="es-ES" sz="1200">
            <a:solidFill>
              <a:schemeClr val="tx1"/>
            </a:solidFill>
          </a:endParaRPr>
        </a:p>
      </dgm:t>
    </dgm:pt>
    <dgm:pt modelId="{E780ECE6-C87B-42B2-9D72-4E554F69C514}" type="sibTrans" cxnId="{F02AAFB9-EDED-4463-8134-112E2E6DE222}">
      <dgm:prSet/>
      <dgm:spPr/>
      <dgm:t>
        <a:bodyPr/>
        <a:lstStyle/>
        <a:p>
          <a:endParaRPr lang="es-ES" sz="1200">
            <a:solidFill>
              <a:schemeClr val="tx1"/>
            </a:solidFill>
          </a:endParaRPr>
        </a:p>
      </dgm:t>
    </dgm:pt>
    <dgm:pt modelId="{00324B2D-BB88-4A16-8FAA-77A5E885767E}">
      <dgm:prSet phldrT="[Texto]" custT="1"/>
      <dgm:spPr/>
      <dgm:t>
        <a:bodyPr/>
        <a:lstStyle/>
        <a:p>
          <a:r>
            <a:rPr lang="es-ES" sz="1200" smtClean="0"/>
            <a:t>Asignación de </a:t>
          </a:r>
          <a:r>
            <a:rPr lang="es-ES" sz="1200" b="1" smtClean="0"/>
            <a:t>recursos (económicos, tiempo…)</a:t>
          </a:r>
          <a:endParaRPr lang="es-ES" sz="1200" dirty="0"/>
        </a:p>
      </dgm:t>
    </dgm:pt>
    <dgm:pt modelId="{9EC454C7-C964-4D78-90B2-9B4AEB24A6CA}" type="parTrans" cxnId="{A1A793B8-0D66-468D-B601-F20BAFEC6E98}">
      <dgm:prSet/>
      <dgm:spPr/>
      <dgm:t>
        <a:bodyPr/>
        <a:lstStyle/>
        <a:p>
          <a:endParaRPr lang="es-ES" sz="1200">
            <a:solidFill>
              <a:schemeClr val="tx1"/>
            </a:solidFill>
          </a:endParaRPr>
        </a:p>
      </dgm:t>
    </dgm:pt>
    <dgm:pt modelId="{5BD83C12-1835-4435-8D92-E077C6160012}" type="sibTrans" cxnId="{A1A793B8-0D66-468D-B601-F20BAFEC6E98}">
      <dgm:prSet/>
      <dgm:spPr/>
      <dgm:t>
        <a:bodyPr/>
        <a:lstStyle/>
        <a:p>
          <a:endParaRPr lang="es-ES" sz="1200">
            <a:solidFill>
              <a:schemeClr val="tx1"/>
            </a:solidFill>
          </a:endParaRPr>
        </a:p>
      </dgm:t>
    </dgm:pt>
    <dgm:pt modelId="{9ED1CA10-186A-4756-B16F-2231E86153BC}">
      <dgm:prSet phldrT="[Texto]" custT="1"/>
      <dgm:spPr/>
      <dgm:t>
        <a:bodyPr/>
        <a:lstStyle/>
        <a:p>
          <a:r>
            <a:rPr lang="es-ES" sz="1200" b="1" smtClean="0"/>
            <a:t>Toma de decisiones basada en consulta colectiva y consenso</a:t>
          </a:r>
          <a:endParaRPr lang="es-ES" sz="1200" b="1" dirty="0"/>
        </a:p>
      </dgm:t>
    </dgm:pt>
    <dgm:pt modelId="{A36B8750-8978-483D-9F97-413249E6DCD9}" type="parTrans" cxnId="{7EBC8D28-97A2-4319-95D5-AE833CFC1852}">
      <dgm:prSet/>
      <dgm:spPr/>
      <dgm:t>
        <a:bodyPr/>
        <a:lstStyle/>
        <a:p>
          <a:endParaRPr lang="es-ES" sz="1200">
            <a:solidFill>
              <a:schemeClr val="tx1"/>
            </a:solidFill>
          </a:endParaRPr>
        </a:p>
      </dgm:t>
    </dgm:pt>
    <dgm:pt modelId="{8587284B-4B33-4AB6-B4D2-905231E70975}" type="sibTrans" cxnId="{7EBC8D28-97A2-4319-95D5-AE833CFC1852}">
      <dgm:prSet/>
      <dgm:spPr/>
      <dgm:t>
        <a:bodyPr/>
        <a:lstStyle/>
        <a:p>
          <a:endParaRPr lang="es-ES" sz="1200">
            <a:solidFill>
              <a:schemeClr val="tx1"/>
            </a:solidFill>
          </a:endParaRPr>
        </a:p>
      </dgm:t>
    </dgm:pt>
    <dgm:pt modelId="{2539F410-1B8D-49A7-B55D-943F3645D99E}">
      <dgm:prSet phldrT="[Texto]" custT="1"/>
      <dgm:spPr/>
      <dgm:t>
        <a:bodyPr/>
        <a:lstStyle/>
        <a:p>
          <a:r>
            <a:rPr lang="es-ES" sz="1200" b="1" dirty="0" smtClean="0"/>
            <a:t>Grupo de trabajo autónomo</a:t>
          </a:r>
          <a:r>
            <a:rPr lang="es-ES" sz="1200" dirty="0" smtClean="0"/>
            <a:t> con </a:t>
          </a:r>
          <a:r>
            <a:rPr lang="es-ES" sz="1200" dirty="0" smtClean="0"/>
            <a:t>funciones-competencias</a:t>
          </a:r>
          <a:endParaRPr lang="es-ES" sz="1200" dirty="0"/>
        </a:p>
      </dgm:t>
    </dgm:pt>
    <dgm:pt modelId="{64355AA6-E9D6-4874-BD61-A05995549EB8}" type="parTrans" cxnId="{3925B7F4-F8DD-4519-8970-EBC0DDB814CB}">
      <dgm:prSet/>
      <dgm:spPr/>
      <dgm:t>
        <a:bodyPr/>
        <a:lstStyle/>
        <a:p>
          <a:endParaRPr lang="es-ES" sz="1200">
            <a:solidFill>
              <a:schemeClr val="tx1"/>
            </a:solidFill>
          </a:endParaRPr>
        </a:p>
      </dgm:t>
    </dgm:pt>
    <dgm:pt modelId="{85FCE7AA-BB8E-47AF-97C7-46B222609EC3}" type="sibTrans" cxnId="{3925B7F4-F8DD-4519-8970-EBC0DDB814CB}">
      <dgm:prSet/>
      <dgm:spPr/>
      <dgm:t>
        <a:bodyPr/>
        <a:lstStyle/>
        <a:p>
          <a:endParaRPr lang="es-ES" sz="1200">
            <a:solidFill>
              <a:schemeClr val="tx1"/>
            </a:solidFill>
          </a:endParaRPr>
        </a:p>
      </dgm:t>
    </dgm:pt>
    <dgm:pt modelId="{7179FD8A-6268-4AFB-8AA0-5008496E067E}">
      <dgm:prSet phldrT="[Texto]" custT="1"/>
      <dgm:spPr/>
      <dgm:t>
        <a:bodyPr/>
        <a:lstStyle/>
        <a:p>
          <a:r>
            <a:rPr lang="es-ES" sz="1200" b="1" smtClean="0"/>
            <a:t>Apoyo de un tutor del método</a:t>
          </a:r>
          <a:endParaRPr lang="es-ES" sz="1200" b="1" dirty="0"/>
        </a:p>
      </dgm:t>
    </dgm:pt>
    <dgm:pt modelId="{0E43EB7D-5AD0-406B-9244-2F94DE51C22C}" type="parTrans" cxnId="{51C9E6FC-2761-4F48-BFDC-B638C21D40A8}">
      <dgm:prSet/>
      <dgm:spPr/>
      <dgm:t>
        <a:bodyPr/>
        <a:lstStyle/>
        <a:p>
          <a:endParaRPr lang="es-ES" sz="1200">
            <a:solidFill>
              <a:schemeClr val="tx1"/>
            </a:solidFill>
          </a:endParaRPr>
        </a:p>
      </dgm:t>
    </dgm:pt>
    <dgm:pt modelId="{5E9A2CC8-30E1-410E-9B55-F0E05173F4EE}" type="sibTrans" cxnId="{51C9E6FC-2761-4F48-BFDC-B638C21D40A8}">
      <dgm:prSet/>
      <dgm:spPr/>
      <dgm:t>
        <a:bodyPr/>
        <a:lstStyle/>
        <a:p>
          <a:endParaRPr lang="es-ES" sz="1200">
            <a:solidFill>
              <a:schemeClr val="tx1"/>
            </a:solidFill>
          </a:endParaRPr>
        </a:p>
      </dgm:t>
    </dgm:pt>
    <dgm:pt modelId="{869607A2-64D8-4949-B735-D8EF89C31AD0}">
      <dgm:prSet phldrT="[Texto]" custT="1"/>
      <dgm:spPr/>
      <dgm:t>
        <a:bodyPr/>
        <a:lstStyle/>
        <a:p>
          <a:r>
            <a:rPr lang="es-ES" sz="1200" b="1" smtClean="0"/>
            <a:t>No descuidar el seguimiento de las medidas preventivas</a:t>
          </a:r>
          <a:endParaRPr lang="es-ES" sz="1200" b="1" dirty="0"/>
        </a:p>
      </dgm:t>
    </dgm:pt>
    <dgm:pt modelId="{ED7714BF-311C-4C41-8939-40535F27CD51}" type="parTrans" cxnId="{5AB04F7B-9FF6-443E-8BE9-88983814367B}">
      <dgm:prSet/>
      <dgm:spPr/>
      <dgm:t>
        <a:bodyPr/>
        <a:lstStyle/>
        <a:p>
          <a:endParaRPr lang="es-ES" sz="1200">
            <a:solidFill>
              <a:schemeClr val="tx1"/>
            </a:solidFill>
          </a:endParaRPr>
        </a:p>
      </dgm:t>
    </dgm:pt>
    <dgm:pt modelId="{F418130F-EB76-4A6D-A9DF-F7BBDCE4B969}" type="sibTrans" cxnId="{5AB04F7B-9FF6-443E-8BE9-88983814367B}">
      <dgm:prSet/>
      <dgm:spPr/>
      <dgm:t>
        <a:bodyPr/>
        <a:lstStyle/>
        <a:p>
          <a:endParaRPr lang="es-ES" sz="1200">
            <a:solidFill>
              <a:schemeClr val="tx1"/>
            </a:solidFill>
          </a:endParaRPr>
        </a:p>
      </dgm:t>
    </dgm:pt>
    <dgm:pt modelId="{3D1E30D0-D685-45D2-801D-6D057BD692C0}">
      <dgm:prSet phldrT="[Texto]" custT="1"/>
      <dgm:spPr/>
      <dgm:t>
        <a:bodyPr/>
        <a:lstStyle/>
        <a:p>
          <a:r>
            <a:rPr lang="es-ES" sz="1200" b="1" smtClean="0"/>
            <a:t>Calcular el coste-beneficio </a:t>
          </a:r>
          <a:r>
            <a:rPr lang="es-ES" sz="1200" smtClean="0"/>
            <a:t>en términos económicos</a:t>
          </a:r>
          <a:endParaRPr lang="es-ES" sz="1200" dirty="0"/>
        </a:p>
      </dgm:t>
    </dgm:pt>
    <dgm:pt modelId="{157C9D67-C3E9-4659-8111-FF88933749C6}" type="parTrans" cxnId="{D1DB0C5A-5909-4A5C-A1FA-DEFB61F6EB86}">
      <dgm:prSet/>
      <dgm:spPr/>
      <dgm:t>
        <a:bodyPr/>
        <a:lstStyle/>
        <a:p>
          <a:endParaRPr lang="es-ES" sz="1200">
            <a:solidFill>
              <a:schemeClr val="tx1"/>
            </a:solidFill>
          </a:endParaRPr>
        </a:p>
      </dgm:t>
    </dgm:pt>
    <dgm:pt modelId="{A958CF4A-C09C-497D-A8F0-1A17F09D0560}" type="sibTrans" cxnId="{D1DB0C5A-5909-4A5C-A1FA-DEFB61F6EB86}">
      <dgm:prSet/>
      <dgm:spPr/>
      <dgm:t>
        <a:bodyPr/>
        <a:lstStyle/>
        <a:p>
          <a:endParaRPr lang="es-ES" sz="1200">
            <a:solidFill>
              <a:schemeClr val="tx1"/>
            </a:solidFill>
          </a:endParaRPr>
        </a:p>
      </dgm:t>
    </dgm:pt>
    <dgm:pt modelId="{42987795-C749-477D-8484-8BBDD7F4ABF4}">
      <dgm:prSet phldrT="[Texto]" custT="1"/>
      <dgm:spPr/>
      <dgm:t>
        <a:bodyPr/>
        <a:lstStyle/>
        <a:p>
          <a:r>
            <a:rPr lang="es-ES" sz="1200" b="1" smtClean="0"/>
            <a:t>Compromiso firme y claro entre dirección y RLT</a:t>
          </a:r>
          <a:endParaRPr lang="es-ES" sz="1200" b="1" dirty="0"/>
        </a:p>
      </dgm:t>
    </dgm:pt>
    <dgm:pt modelId="{6B06B513-E8DE-46C5-B9F3-492D8913E7D0}" type="parTrans" cxnId="{A2C9283B-DB32-4412-B671-12E4245F3114}">
      <dgm:prSet/>
      <dgm:spPr/>
      <dgm:t>
        <a:bodyPr/>
        <a:lstStyle/>
        <a:p>
          <a:endParaRPr lang="es-ES" sz="1200"/>
        </a:p>
      </dgm:t>
    </dgm:pt>
    <dgm:pt modelId="{280420C2-19A9-49FE-9E74-9E2214C500BE}" type="sibTrans" cxnId="{A2C9283B-DB32-4412-B671-12E4245F3114}">
      <dgm:prSet/>
      <dgm:spPr/>
      <dgm:t>
        <a:bodyPr/>
        <a:lstStyle/>
        <a:p>
          <a:endParaRPr lang="es-ES" sz="1200"/>
        </a:p>
      </dgm:t>
    </dgm:pt>
    <dgm:pt modelId="{4112A90B-1D5E-43B6-9B7A-4E2C788FBBF7}">
      <dgm:prSet phldrT="[Texto]" custT="1"/>
      <dgm:spPr/>
      <dgm:t>
        <a:bodyPr/>
        <a:lstStyle/>
        <a:p>
          <a:r>
            <a:rPr lang="es-ES" sz="1200" b="1" smtClean="0"/>
            <a:t>Plan de comunicación dinámico y permanente</a:t>
          </a:r>
          <a:endParaRPr lang="es-ES" sz="1200" b="1" dirty="0"/>
        </a:p>
      </dgm:t>
    </dgm:pt>
    <dgm:pt modelId="{8CE866DA-89BC-4C63-BF69-2634CE599845}" type="parTrans" cxnId="{4130255C-126A-4C2E-9F9E-B85875F49687}">
      <dgm:prSet/>
      <dgm:spPr/>
      <dgm:t>
        <a:bodyPr/>
        <a:lstStyle/>
        <a:p>
          <a:endParaRPr lang="es-ES" sz="1200"/>
        </a:p>
      </dgm:t>
    </dgm:pt>
    <dgm:pt modelId="{9C125421-0D33-4003-B13C-2962201C7F8C}" type="sibTrans" cxnId="{4130255C-126A-4C2E-9F9E-B85875F49687}">
      <dgm:prSet/>
      <dgm:spPr/>
      <dgm:t>
        <a:bodyPr/>
        <a:lstStyle/>
        <a:p>
          <a:endParaRPr lang="es-ES" sz="1200"/>
        </a:p>
      </dgm:t>
    </dgm:pt>
    <dgm:pt modelId="{F9B396FD-FB76-4CB4-8C1A-AA282DCCF8ED}" type="pres">
      <dgm:prSet presAssocID="{3F531807-07DA-4DF5-BBAF-024C31C73A91}" presName="linear" presStyleCnt="0">
        <dgm:presLayoutVars>
          <dgm:dir/>
          <dgm:animLvl val="lvl"/>
          <dgm:resizeHandles val="exact"/>
        </dgm:presLayoutVars>
      </dgm:prSet>
      <dgm:spPr/>
      <dgm:t>
        <a:bodyPr/>
        <a:lstStyle/>
        <a:p>
          <a:endParaRPr lang="es-ES"/>
        </a:p>
      </dgm:t>
    </dgm:pt>
    <dgm:pt modelId="{74079DCB-9776-4A64-95E2-979226EA67D8}" type="pres">
      <dgm:prSet presAssocID="{42987795-C749-477D-8484-8BBDD7F4ABF4}" presName="parentLin" presStyleCnt="0"/>
      <dgm:spPr/>
      <dgm:t>
        <a:bodyPr/>
        <a:lstStyle/>
        <a:p>
          <a:endParaRPr lang="es-ES"/>
        </a:p>
      </dgm:t>
    </dgm:pt>
    <dgm:pt modelId="{D661EF3F-AD16-466A-84AF-E4455EFC4E2E}" type="pres">
      <dgm:prSet presAssocID="{42987795-C749-477D-8484-8BBDD7F4ABF4}" presName="parentLeftMargin" presStyleLbl="node1" presStyleIdx="0" presStyleCnt="9"/>
      <dgm:spPr/>
      <dgm:t>
        <a:bodyPr/>
        <a:lstStyle/>
        <a:p>
          <a:endParaRPr lang="es-ES"/>
        </a:p>
      </dgm:t>
    </dgm:pt>
    <dgm:pt modelId="{17FC2000-C5E8-4E86-A802-7A24806995B3}" type="pres">
      <dgm:prSet presAssocID="{42987795-C749-477D-8484-8BBDD7F4ABF4}" presName="parentText" presStyleLbl="node1" presStyleIdx="0" presStyleCnt="9">
        <dgm:presLayoutVars>
          <dgm:chMax val="0"/>
          <dgm:bulletEnabled val="1"/>
        </dgm:presLayoutVars>
      </dgm:prSet>
      <dgm:spPr/>
      <dgm:t>
        <a:bodyPr/>
        <a:lstStyle/>
        <a:p>
          <a:endParaRPr lang="es-ES"/>
        </a:p>
      </dgm:t>
    </dgm:pt>
    <dgm:pt modelId="{089148EE-99FA-409E-B478-2D42A2CB7EA4}" type="pres">
      <dgm:prSet presAssocID="{42987795-C749-477D-8484-8BBDD7F4ABF4}" presName="negativeSpace" presStyleCnt="0"/>
      <dgm:spPr/>
      <dgm:t>
        <a:bodyPr/>
        <a:lstStyle/>
        <a:p>
          <a:endParaRPr lang="es-ES"/>
        </a:p>
      </dgm:t>
    </dgm:pt>
    <dgm:pt modelId="{3699D1DE-705E-4E77-BDE8-48C28EEA9AE0}" type="pres">
      <dgm:prSet presAssocID="{42987795-C749-477D-8484-8BBDD7F4ABF4}" presName="childText" presStyleLbl="conFgAcc1" presStyleIdx="0" presStyleCnt="9">
        <dgm:presLayoutVars>
          <dgm:bulletEnabled val="1"/>
        </dgm:presLayoutVars>
      </dgm:prSet>
      <dgm:spPr/>
      <dgm:t>
        <a:bodyPr/>
        <a:lstStyle/>
        <a:p>
          <a:endParaRPr lang="es-ES"/>
        </a:p>
      </dgm:t>
    </dgm:pt>
    <dgm:pt modelId="{73F6986A-0AD6-44B3-9A1E-967C1BD243FB}" type="pres">
      <dgm:prSet presAssocID="{280420C2-19A9-49FE-9E74-9E2214C500BE}" presName="spaceBetweenRectangles" presStyleCnt="0"/>
      <dgm:spPr/>
      <dgm:t>
        <a:bodyPr/>
        <a:lstStyle/>
        <a:p>
          <a:endParaRPr lang="es-ES"/>
        </a:p>
      </dgm:t>
    </dgm:pt>
    <dgm:pt modelId="{9180017E-B3E5-45DE-9ED5-CE6A2186B60E}" type="pres">
      <dgm:prSet presAssocID="{58498F12-7E3D-4951-A13C-23E0E5A95A4D}" presName="parentLin" presStyleCnt="0"/>
      <dgm:spPr/>
      <dgm:t>
        <a:bodyPr/>
        <a:lstStyle/>
        <a:p>
          <a:endParaRPr lang="es-ES"/>
        </a:p>
      </dgm:t>
    </dgm:pt>
    <dgm:pt modelId="{967CEBCB-1B7F-4941-AF4E-A03A05961C4E}" type="pres">
      <dgm:prSet presAssocID="{58498F12-7E3D-4951-A13C-23E0E5A95A4D}" presName="parentLeftMargin" presStyleLbl="node1" presStyleIdx="0" presStyleCnt="9"/>
      <dgm:spPr/>
      <dgm:t>
        <a:bodyPr/>
        <a:lstStyle/>
        <a:p>
          <a:endParaRPr lang="es-ES"/>
        </a:p>
      </dgm:t>
    </dgm:pt>
    <dgm:pt modelId="{F1E524B9-F63C-4890-96FB-55914ED25C68}" type="pres">
      <dgm:prSet presAssocID="{58498F12-7E3D-4951-A13C-23E0E5A95A4D}" presName="parentText" presStyleLbl="node1" presStyleIdx="1" presStyleCnt="9">
        <dgm:presLayoutVars>
          <dgm:chMax val="0"/>
          <dgm:bulletEnabled val="1"/>
        </dgm:presLayoutVars>
      </dgm:prSet>
      <dgm:spPr/>
      <dgm:t>
        <a:bodyPr/>
        <a:lstStyle/>
        <a:p>
          <a:endParaRPr lang="es-ES"/>
        </a:p>
      </dgm:t>
    </dgm:pt>
    <dgm:pt modelId="{7685CDB5-3FA9-4C2D-8637-D7847FDF10BB}" type="pres">
      <dgm:prSet presAssocID="{58498F12-7E3D-4951-A13C-23E0E5A95A4D}" presName="negativeSpace" presStyleCnt="0"/>
      <dgm:spPr/>
      <dgm:t>
        <a:bodyPr/>
        <a:lstStyle/>
        <a:p>
          <a:endParaRPr lang="es-ES"/>
        </a:p>
      </dgm:t>
    </dgm:pt>
    <dgm:pt modelId="{580B8E43-E1DD-4B43-B1FF-14C9A9EB0B01}" type="pres">
      <dgm:prSet presAssocID="{58498F12-7E3D-4951-A13C-23E0E5A95A4D}" presName="childText" presStyleLbl="conFgAcc1" presStyleIdx="1" presStyleCnt="9">
        <dgm:presLayoutVars>
          <dgm:bulletEnabled val="1"/>
        </dgm:presLayoutVars>
      </dgm:prSet>
      <dgm:spPr/>
      <dgm:t>
        <a:bodyPr/>
        <a:lstStyle/>
        <a:p>
          <a:endParaRPr lang="es-ES"/>
        </a:p>
      </dgm:t>
    </dgm:pt>
    <dgm:pt modelId="{488279B5-16A7-48F3-96E1-C4E10C5C7732}" type="pres">
      <dgm:prSet presAssocID="{E780ECE6-C87B-42B2-9D72-4E554F69C514}" presName="spaceBetweenRectangles" presStyleCnt="0"/>
      <dgm:spPr/>
      <dgm:t>
        <a:bodyPr/>
        <a:lstStyle/>
        <a:p>
          <a:endParaRPr lang="es-ES"/>
        </a:p>
      </dgm:t>
    </dgm:pt>
    <dgm:pt modelId="{57593D88-4127-40F6-8A60-730A662559D7}" type="pres">
      <dgm:prSet presAssocID="{00324B2D-BB88-4A16-8FAA-77A5E885767E}" presName="parentLin" presStyleCnt="0"/>
      <dgm:spPr/>
      <dgm:t>
        <a:bodyPr/>
        <a:lstStyle/>
        <a:p>
          <a:endParaRPr lang="es-ES"/>
        </a:p>
      </dgm:t>
    </dgm:pt>
    <dgm:pt modelId="{565A0471-C601-4B58-B82C-0D63EDA07048}" type="pres">
      <dgm:prSet presAssocID="{00324B2D-BB88-4A16-8FAA-77A5E885767E}" presName="parentLeftMargin" presStyleLbl="node1" presStyleIdx="1" presStyleCnt="9"/>
      <dgm:spPr/>
      <dgm:t>
        <a:bodyPr/>
        <a:lstStyle/>
        <a:p>
          <a:endParaRPr lang="es-ES"/>
        </a:p>
      </dgm:t>
    </dgm:pt>
    <dgm:pt modelId="{79CB69CE-AD4E-488D-B92E-6E7E8408708E}" type="pres">
      <dgm:prSet presAssocID="{00324B2D-BB88-4A16-8FAA-77A5E885767E}" presName="parentText" presStyleLbl="node1" presStyleIdx="2" presStyleCnt="9">
        <dgm:presLayoutVars>
          <dgm:chMax val="0"/>
          <dgm:bulletEnabled val="1"/>
        </dgm:presLayoutVars>
      </dgm:prSet>
      <dgm:spPr/>
      <dgm:t>
        <a:bodyPr/>
        <a:lstStyle/>
        <a:p>
          <a:endParaRPr lang="es-ES"/>
        </a:p>
      </dgm:t>
    </dgm:pt>
    <dgm:pt modelId="{DAC0B684-9B0C-4F6C-AF6B-25DC060344DE}" type="pres">
      <dgm:prSet presAssocID="{00324B2D-BB88-4A16-8FAA-77A5E885767E}" presName="negativeSpace" presStyleCnt="0"/>
      <dgm:spPr/>
      <dgm:t>
        <a:bodyPr/>
        <a:lstStyle/>
        <a:p>
          <a:endParaRPr lang="es-ES"/>
        </a:p>
      </dgm:t>
    </dgm:pt>
    <dgm:pt modelId="{CB314609-41AA-4098-AA83-A4356624986D}" type="pres">
      <dgm:prSet presAssocID="{00324B2D-BB88-4A16-8FAA-77A5E885767E}" presName="childText" presStyleLbl="conFgAcc1" presStyleIdx="2" presStyleCnt="9">
        <dgm:presLayoutVars>
          <dgm:bulletEnabled val="1"/>
        </dgm:presLayoutVars>
      </dgm:prSet>
      <dgm:spPr/>
      <dgm:t>
        <a:bodyPr/>
        <a:lstStyle/>
        <a:p>
          <a:endParaRPr lang="es-ES"/>
        </a:p>
      </dgm:t>
    </dgm:pt>
    <dgm:pt modelId="{4FCB2840-F932-4C23-B5CA-DB3647CE93C6}" type="pres">
      <dgm:prSet presAssocID="{5BD83C12-1835-4435-8D92-E077C6160012}" presName="spaceBetweenRectangles" presStyleCnt="0"/>
      <dgm:spPr/>
      <dgm:t>
        <a:bodyPr/>
        <a:lstStyle/>
        <a:p>
          <a:endParaRPr lang="es-ES"/>
        </a:p>
      </dgm:t>
    </dgm:pt>
    <dgm:pt modelId="{B8458B99-9268-4A5E-B5D9-BF15E5F72BA8}" type="pres">
      <dgm:prSet presAssocID="{9ED1CA10-186A-4756-B16F-2231E86153BC}" presName="parentLin" presStyleCnt="0"/>
      <dgm:spPr/>
      <dgm:t>
        <a:bodyPr/>
        <a:lstStyle/>
        <a:p>
          <a:endParaRPr lang="es-ES"/>
        </a:p>
      </dgm:t>
    </dgm:pt>
    <dgm:pt modelId="{57260366-C306-44B6-B157-BEB7DDD6FCA7}" type="pres">
      <dgm:prSet presAssocID="{9ED1CA10-186A-4756-B16F-2231E86153BC}" presName="parentLeftMargin" presStyleLbl="node1" presStyleIdx="2" presStyleCnt="9"/>
      <dgm:spPr/>
      <dgm:t>
        <a:bodyPr/>
        <a:lstStyle/>
        <a:p>
          <a:endParaRPr lang="es-ES"/>
        </a:p>
      </dgm:t>
    </dgm:pt>
    <dgm:pt modelId="{A5AF2689-9E67-445D-9BAF-54CFF1CE7C43}" type="pres">
      <dgm:prSet presAssocID="{9ED1CA10-186A-4756-B16F-2231E86153BC}" presName="parentText" presStyleLbl="node1" presStyleIdx="3" presStyleCnt="9">
        <dgm:presLayoutVars>
          <dgm:chMax val="0"/>
          <dgm:bulletEnabled val="1"/>
        </dgm:presLayoutVars>
      </dgm:prSet>
      <dgm:spPr/>
      <dgm:t>
        <a:bodyPr/>
        <a:lstStyle/>
        <a:p>
          <a:endParaRPr lang="es-ES"/>
        </a:p>
      </dgm:t>
    </dgm:pt>
    <dgm:pt modelId="{D33832E3-FEE7-4263-A9D1-358FB5B7FC75}" type="pres">
      <dgm:prSet presAssocID="{9ED1CA10-186A-4756-B16F-2231E86153BC}" presName="negativeSpace" presStyleCnt="0"/>
      <dgm:spPr/>
      <dgm:t>
        <a:bodyPr/>
        <a:lstStyle/>
        <a:p>
          <a:endParaRPr lang="es-ES"/>
        </a:p>
      </dgm:t>
    </dgm:pt>
    <dgm:pt modelId="{6503A4E1-15AD-4073-9D49-3844CA5D6A61}" type="pres">
      <dgm:prSet presAssocID="{9ED1CA10-186A-4756-B16F-2231E86153BC}" presName="childText" presStyleLbl="conFgAcc1" presStyleIdx="3" presStyleCnt="9">
        <dgm:presLayoutVars>
          <dgm:bulletEnabled val="1"/>
        </dgm:presLayoutVars>
      </dgm:prSet>
      <dgm:spPr/>
      <dgm:t>
        <a:bodyPr/>
        <a:lstStyle/>
        <a:p>
          <a:endParaRPr lang="es-ES"/>
        </a:p>
      </dgm:t>
    </dgm:pt>
    <dgm:pt modelId="{1F026837-DEB5-4213-A56A-10B0FEE38200}" type="pres">
      <dgm:prSet presAssocID="{8587284B-4B33-4AB6-B4D2-905231E70975}" presName="spaceBetweenRectangles" presStyleCnt="0"/>
      <dgm:spPr/>
      <dgm:t>
        <a:bodyPr/>
        <a:lstStyle/>
        <a:p>
          <a:endParaRPr lang="es-ES"/>
        </a:p>
      </dgm:t>
    </dgm:pt>
    <dgm:pt modelId="{A185E73E-D0F1-4C34-8DCF-C421F7B3942C}" type="pres">
      <dgm:prSet presAssocID="{4112A90B-1D5E-43B6-9B7A-4E2C788FBBF7}" presName="parentLin" presStyleCnt="0"/>
      <dgm:spPr/>
      <dgm:t>
        <a:bodyPr/>
        <a:lstStyle/>
        <a:p>
          <a:endParaRPr lang="es-ES"/>
        </a:p>
      </dgm:t>
    </dgm:pt>
    <dgm:pt modelId="{E80E7255-2F5C-4EBB-9DFE-3E63696AE98E}" type="pres">
      <dgm:prSet presAssocID="{4112A90B-1D5E-43B6-9B7A-4E2C788FBBF7}" presName="parentLeftMargin" presStyleLbl="node1" presStyleIdx="3" presStyleCnt="9"/>
      <dgm:spPr/>
      <dgm:t>
        <a:bodyPr/>
        <a:lstStyle/>
        <a:p>
          <a:endParaRPr lang="es-ES"/>
        </a:p>
      </dgm:t>
    </dgm:pt>
    <dgm:pt modelId="{9BC69009-B255-42CA-B449-417A3E4057C2}" type="pres">
      <dgm:prSet presAssocID="{4112A90B-1D5E-43B6-9B7A-4E2C788FBBF7}" presName="parentText" presStyleLbl="node1" presStyleIdx="4" presStyleCnt="9">
        <dgm:presLayoutVars>
          <dgm:chMax val="0"/>
          <dgm:bulletEnabled val="1"/>
        </dgm:presLayoutVars>
      </dgm:prSet>
      <dgm:spPr/>
      <dgm:t>
        <a:bodyPr/>
        <a:lstStyle/>
        <a:p>
          <a:endParaRPr lang="es-ES"/>
        </a:p>
      </dgm:t>
    </dgm:pt>
    <dgm:pt modelId="{76CDEF42-D766-40A4-B529-14DD00398FE6}" type="pres">
      <dgm:prSet presAssocID="{4112A90B-1D5E-43B6-9B7A-4E2C788FBBF7}" presName="negativeSpace" presStyleCnt="0"/>
      <dgm:spPr/>
      <dgm:t>
        <a:bodyPr/>
        <a:lstStyle/>
        <a:p>
          <a:endParaRPr lang="es-ES"/>
        </a:p>
      </dgm:t>
    </dgm:pt>
    <dgm:pt modelId="{FBD75025-1D9D-4916-B233-AF275A949E40}" type="pres">
      <dgm:prSet presAssocID="{4112A90B-1D5E-43B6-9B7A-4E2C788FBBF7}" presName="childText" presStyleLbl="conFgAcc1" presStyleIdx="4" presStyleCnt="9">
        <dgm:presLayoutVars>
          <dgm:bulletEnabled val="1"/>
        </dgm:presLayoutVars>
      </dgm:prSet>
      <dgm:spPr/>
      <dgm:t>
        <a:bodyPr/>
        <a:lstStyle/>
        <a:p>
          <a:endParaRPr lang="es-ES"/>
        </a:p>
      </dgm:t>
    </dgm:pt>
    <dgm:pt modelId="{95CEAA94-7E9B-4EFA-8209-FA307DD566E8}" type="pres">
      <dgm:prSet presAssocID="{9C125421-0D33-4003-B13C-2962201C7F8C}" presName="spaceBetweenRectangles" presStyleCnt="0"/>
      <dgm:spPr/>
      <dgm:t>
        <a:bodyPr/>
        <a:lstStyle/>
        <a:p>
          <a:endParaRPr lang="es-ES"/>
        </a:p>
      </dgm:t>
    </dgm:pt>
    <dgm:pt modelId="{A62C0BCB-30A3-42F8-A262-F99E8DA665C7}" type="pres">
      <dgm:prSet presAssocID="{2539F410-1B8D-49A7-B55D-943F3645D99E}" presName="parentLin" presStyleCnt="0"/>
      <dgm:spPr/>
      <dgm:t>
        <a:bodyPr/>
        <a:lstStyle/>
        <a:p>
          <a:endParaRPr lang="es-ES"/>
        </a:p>
      </dgm:t>
    </dgm:pt>
    <dgm:pt modelId="{C977B841-85B5-4AB3-A97C-905AC3223EF9}" type="pres">
      <dgm:prSet presAssocID="{2539F410-1B8D-49A7-B55D-943F3645D99E}" presName="parentLeftMargin" presStyleLbl="node1" presStyleIdx="4" presStyleCnt="9"/>
      <dgm:spPr/>
      <dgm:t>
        <a:bodyPr/>
        <a:lstStyle/>
        <a:p>
          <a:endParaRPr lang="es-ES"/>
        </a:p>
      </dgm:t>
    </dgm:pt>
    <dgm:pt modelId="{CFCDF2A0-0199-4C62-A568-C545CC60775C}" type="pres">
      <dgm:prSet presAssocID="{2539F410-1B8D-49A7-B55D-943F3645D99E}" presName="parentText" presStyleLbl="node1" presStyleIdx="5" presStyleCnt="9">
        <dgm:presLayoutVars>
          <dgm:chMax val="0"/>
          <dgm:bulletEnabled val="1"/>
        </dgm:presLayoutVars>
      </dgm:prSet>
      <dgm:spPr/>
      <dgm:t>
        <a:bodyPr/>
        <a:lstStyle/>
        <a:p>
          <a:endParaRPr lang="es-ES"/>
        </a:p>
      </dgm:t>
    </dgm:pt>
    <dgm:pt modelId="{E414C11B-CCE9-4A66-8633-5E4755070C3D}" type="pres">
      <dgm:prSet presAssocID="{2539F410-1B8D-49A7-B55D-943F3645D99E}" presName="negativeSpace" presStyleCnt="0"/>
      <dgm:spPr/>
      <dgm:t>
        <a:bodyPr/>
        <a:lstStyle/>
        <a:p>
          <a:endParaRPr lang="es-ES"/>
        </a:p>
      </dgm:t>
    </dgm:pt>
    <dgm:pt modelId="{77131BFF-8011-492F-8794-733CC5253919}" type="pres">
      <dgm:prSet presAssocID="{2539F410-1B8D-49A7-B55D-943F3645D99E}" presName="childText" presStyleLbl="conFgAcc1" presStyleIdx="5" presStyleCnt="9">
        <dgm:presLayoutVars>
          <dgm:bulletEnabled val="1"/>
        </dgm:presLayoutVars>
      </dgm:prSet>
      <dgm:spPr/>
      <dgm:t>
        <a:bodyPr/>
        <a:lstStyle/>
        <a:p>
          <a:endParaRPr lang="es-ES"/>
        </a:p>
      </dgm:t>
    </dgm:pt>
    <dgm:pt modelId="{92131C0E-18F5-4368-8707-B7E74321D0EE}" type="pres">
      <dgm:prSet presAssocID="{85FCE7AA-BB8E-47AF-97C7-46B222609EC3}" presName="spaceBetweenRectangles" presStyleCnt="0"/>
      <dgm:spPr/>
      <dgm:t>
        <a:bodyPr/>
        <a:lstStyle/>
        <a:p>
          <a:endParaRPr lang="es-ES"/>
        </a:p>
      </dgm:t>
    </dgm:pt>
    <dgm:pt modelId="{4144BABA-4374-4613-8EE2-CE4F99800DA9}" type="pres">
      <dgm:prSet presAssocID="{7179FD8A-6268-4AFB-8AA0-5008496E067E}" presName="parentLin" presStyleCnt="0"/>
      <dgm:spPr/>
      <dgm:t>
        <a:bodyPr/>
        <a:lstStyle/>
        <a:p>
          <a:endParaRPr lang="es-ES"/>
        </a:p>
      </dgm:t>
    </dgm:pt>
    <dgm:pt modelId="{117BBB44-5D47-4156-9F9C-203C5AEF0613}" type="pres">
      <dgm:prSet presAssocID="{7179FD8A-6268-4AFB-8AA0-5008496E067E}" presName="parentLeftMargin" presStyleLbl="node1" presStyleIdx="5" presStyleCnt="9"/>
      <dgm:spPr/>
      <dgm:t>
        <a:bodyPr/>
        <a:lstStyle/>
        <a:p>
          <a:endParaRPr lang="es-ES"/>
        </a:p>
      </dgm:t>
    </dgm:pt>
    <dgm:pt modelId="{1A199C43-063A-4998-AC64-DD9783FB086C}" type="pres">
      <dgm:prSet presAssocID="{7179FD8A-6268-4AFB-8AA0-5008496E067E}" presName="parentText" presStyleLbl="node1" presStyleIdx="6" presStyleCnt="9">
        <dgm:presLayoutVars>
          <dgm:chMax val="0"/>
          <dgm:bulletEnabled val="1"/>
        </dgm:presLayoutVars>
      </dgm:prSet>
      <dgm:spPr/>
      <dgm:t>
        <a:bodyPr/>
        <a:lstStyle/>
        <a:p>
          <a:endParaRPr lang="es-ES"/>
        </a:p>
      </dgm:t>
    </dgm:pt>
    <dgm:pt modelId="{95563A0E-0FC6-442B-9160-78036AF68EDD}" type="pres">
      <dgm:prSet presAssocID="{7179FD8A-6268-4AFB-8AA0-5008496E067E}" presName="negativeSpace" presStyleCnt="0"/>
      <dgm:spPr/>
      <dgm:t>
        <a:bodyPr/>
        <a:lstStyle/>
        <a:p>
          <a:endParaRPr lang="es-ES"/>
        </a:p>
      </dgm:t>
    </dgm:pt>
    <dgm:pt modelId="{E0A041FD-2562-4793-BE75-DEDE3D3DA17E}" type="pres">
      <dgm:prSet presAssocID="{7179FD8A-6268-4AFB-8AA0-5008496E067E}" presName="childText" presStyleLbl="conFgAcc1" presStyleIdx="6" presStyleCnt="9">
        <dgm:presLayoutVars>
          <dgm:bulletEnabled val="1"/>
        </dgm:presLayoutVars>
      </dgm:prSet>
      <dgm:spPr/>
      <dgm:t>
        <a:bodyPr/>
        <a:lstStyle/>
        <a:p>
          <a:endParaRPr lang="es-ES"/>
        </a:p>
      </dgm:t>
    </dgm:pt>
    <dgm:pt modelId="{09626F1E-E7ED-409E-8FD0-A23FEE276708}" type="pres">
      <dgm:prSet presAssocID="{5E9A2CC8-30E1-410E-9B55-F0E05173F4EE}" presName="spaceBetweenRectangles" presStyleCnt="0"/>
      <dgm:spPr/>
      <dgm:t>
        <a:bodyPr/>
        <a:lstStyle/>
        <a:p>
          <a:endParaRPr lang="es-ES"/>
        </a:p>
      </dgm:t>
    </dgm:pt>
    <dgm:pt modelId="{17E7BF98-5898-4EE7-BC2A-68425C1A1659}" type="pres">
      <dgm:prSet presAssocID="{869607A2-64D8-4949-B735-D8EF89C31AD0}" presName="parentLin" presStyleCnt="0"/>
      <dgm:spPr/>
      <dgm:t>
        <a:bodyPr/>
        <a:lstStyle/>
        <a:p>
          <a:endParaRPr lang="es-ES"/>
        </a:p>
      </dgm:t>
    </dgm:pt>
    <dgm:pt modelId="{AB3517CE-0752-469C-B288-28119EF64164}" type="pres">
      <dgm:prSet presAssocID="{869607A2-64D8-4949-B735-D8EF89C31AD0}" presName="parentLeftMargin" presStyleLbl="node1" presStyleIdx="6" presStyleCnt="9"/>
      <dgm:spPr/>
      <dgm:t>
        <a:bodyPr/>
        <a:lstStyle/>
        <a:p>
          <a:endParaRPr lang="es-ES"/>
        </a:p>
      </dgm:t>
    </dgm:pt>
    <dgm:pt modelId="{245B3010-8F65-4C01-B45E-B21F13417E4D}" type="pres">
      <dgm:prSet presAssocID="{869607A2-64D8-4949-B735-D8EF89C31AD0}" presName="parentText" presStyleLbl="node1" presStyleIdx="7" presStyleCnt="9">
        <dgm:presLayoutVars>
          <dgm:chMax val="0"/>
          <dgm:bulletEnabled val="1"/>
        </dgm:presLayoutVars>
      </dgm:prSet>
      <dgm:spPr/>
      <dgm:t>
        <a:bodyPr/>
        <a:lstStyle/>
        <a:p>
          <a:endParaRPr lang="es-ES"/>
        </a:p>
      </dgm:t>
    </dgm:pt>
    <dgm:pt modelId="{BE51F54E-1BEF-44D3-850F-665916D70A8A}" type="pres">
      <dgm:prSet presAssocID="{869607A2-64D8-4949-B735-D8EF89C31AD0}" presName="negativeSpace" presStyleCnt="0"/>
      <dgm:spPr/>
      <dgm:t>
        <a:bodyPr/>
        <a:lstStyle/>
        <a:p>
          <a:endParaRPr lang="es-ES"/>
        </a:p>
      </dgm:t>
    </dgm:pt>
    <dgm:pt modelId="{DB20128A-6837-4BA6-919D-960370AF372A}" type="pres">
      <dgm:prSet presAssocID="{869607A2-64D8-4949-B735-D8EF89C31AD0}" presName="childText" presStyleLbl="conFgAcc1" presStyleIdx="7" presStyleCnt="9">
        <dgm:presLayoutVars>
          <dgm:bulletEnabled val="1"/>
        </dgm:presLayoutVars>
      </dgm:prSet>
      <dgm:spPr/>
      <dgm:t>
        <a:bodyPr/>
        <a:lstStyle/>
        <a:p>
          <a:endParaRPr lang="es-ES"/>
        </a:p>
      </dgm:t>
    </dgm:pt>
    <dgm:pt modelId="{CD2FAEEE-8BA2-41F1-B9B5-5341F4B69ECD}" type="pres">
      <dgm:prSet presAssocID="{F418130F-EB76-4A6D-A9DF-F7BBDCE4B969}" presName="spaceBetweenRectangles" presStyleCnt="0"/>
      <dgm:spPr/>
      <dgm:t>
        <a:bodyPr/>
        <a:lstStyle/>
        <a:p>
          <a:endParaRPr lang="es-ES"/>
        </a:p>
      </dgm:t>
    </dgm:pt>
    <dgm:pt modelId="{B1E5A55A-4226-4EE8-876C-19926A3EAECE}" type="pres">
      <dgm:prSet presAssocID="{3D1E30D0-D685-45D2-801D-6D057BD692C0}" presName="parentLin" presStyleCnt="0"/>
      <dgm:spPr/>
      <dgm:t>
        <a:bodyPr/>
        <a:lstStyle/>
        <a:p>
          <a:endParaRPr lang="es-ES"/>
        </a:p>
      </dgm:t>
    </dgm:pt>
    <dgm:pt modelId="{452C6A61-BBAC-4878-899B-AEC22257F31B}" type="pres">
      <dgm:prSet presAssocID="{3D1E30D0-D685-45D2-801D-6D057BD692C0}" presName="parentLeftMargin" presStyleLbl="node1" presStyleIdx="7" presStyleCnt="9"/>
      <dgm:spPr/>
      <dgm:t>
        <a:bodyPr/>
        <a:lstStyle/>
        <a:p>
          <a:endParaRPr lang="es-ES"/>
        </a:p>
      </dgm:t>
    </dgm:pt>
    <dgm:pt modelId="{6ECA60DF-599B-4C1D-8173-49CF218F41E1}" type="pres">
      <dgm:prSet presAssocID="{3D1E30D0-D685-45D2-801D-6D057BD692C0}" presName="parentText" presStyleLbl="node1" presStyleIdx="8" presStyleCnt="9">
        <dgm:presLayoutVars>
          <dgm:chMax val="0"/>
          <dgm:bulletEnabled val="1"/>
        </dgm:presLayoutVars>
      </dgm:prSet>
      <dgm:spPr/>
      <dgm:t>
        <a:bodyPr/>
        <a:lstStyle/>
        <a:p>
          <a:endParaRPr lang="es-ES"/>
        </a:p>
      </dgm:t>
    </dgm:pt>
    <dgm:pt modelId="{B5E84ACF-9144-493F-9EDF-C6256B9AFB91}" type="pres">
      <dgm:prSet presAssocID="{3D1E30D0-D685-45D2-801D-6D057BD692C0}" presName="negativeSpace" presStyleCnt="0"/>
      <dgm:spPr/>
      <dgm:t>
        <a:bodyPr/>
        <a:lstStyle/>
        <a:p>
          <a:endParaRPr lang="es-ES"/>
        </a:p>
      </dgm:t>
    </dgm:pt>
    <dgm:pt modelId="{F377B3DB-2615-4784-B712-EBC1001C6643}" type="pres">
      <dgm:prSet presAssocID="{3D1E30D0-D685-45D2-801D-6D057BD692C0}" presName="childText" presStyleLbl="conFgAcc1" presStyleIdx="8" presStyleCnt="9">
        <dgm:presLayoutVars>
          <dgm:bulletEnabled val="1"/>
        </dgm:presLayoutVars>
      </dgm:prSet>
      <dgm:spPr/>
      <dgm:t>
        <a:bodyPr/>
        <a:lstStyle/>
        <a:p>
          <a:endParaRPr lang="es-ES"/>
        </a:p>
      </dgm:t>
    </dgm:pt>
  </dgm:ptLst>
  <dgm:cxnLst>
    <dgm:cxn modelId="{03D61DBD-AA7B-4624-9B6F-735436EF9CE2}" type="presOf" srcId="{2539F410-1B8D-49A7-B55D-943F3645D99E}" destId="{CFCDF2A0-0199-4C62-A568-C545CC60775C}" srcOrd="1" destOrd="0" presId="urn:microsoft.com/office/officeart/2005/8/layout/list1"/>
    <dgm:cxn modelId="{BE929805-E2CF-4520-A526-049E10B35CA4}" type="presOf" srcId="{58498F12-7E3D-4951-A13C-23E0E5A95A4D}" destId="{967CEBCB-1B7F-4941-AF4E-A03A05961C4E}" srcOrd="0" destOrd="0" presId="urn:microsoft.com/office/officeart/2005/8/layout/list1"/>
    <dgm:cxn modelId="{1E45CF46-74EC-47C1-B3E5-00305D63F3AA}" type="presOf" srcId="{3D1E30D0-D685-45D2-801D-6D057BD692C0}" destId="{452C6A61-BBAC-4878-899B-AEC22257F31B}" srcOrd="0" destOrd="0" presId="urn:microsoft.com/office/officeart/2005/8/layout/list1"/>
    <dgm:cxn modelId="{4130255C-126A-4C2E-9F9E-B85875F49687}" srcId="{3F531807-07DA-4DF5-BBAF-024C31C73A91}" destId="{4112A90B-1D5E-43B6-9B7A-4E2C788FBBF7}" srcOrd="4" destOrd="0" parTransId="{8CE866DA-89BC-4C63-BF69-2634CE599845}" sibTransId="{9C125421-0D33-4003-B13C-2962201C7F8C}"/>
    <dgm:cxn modelId="{3925B7F4-F8DD-4519-8970-EBC0DDB814CB}" srcId="{3F531807-07DA-4DF5-BBAF-024C31C73A91}" destId="{2539F410-1B8D-49A7-B55D-943F3645D99E}" srcOrd="5" destOrd="0" parTransId="{64355AA6-E9D6-4874-BD61-A05995549EB8}" sibTransId="{85FCE7AA-BB8E-47AF-97C7-46B222609EC3}"/>
    <dgm:cxn modelId="{D1DB0C5A-5909-4A5C-A1FA-DEFB61F6EB86}" srcId="{3F531807-07DA-4DF5-BBAF-024C31C73A91}" destId="{3D1E30D0-D685-45D2-801D-6D057BD692C0}" srcOrd="8" destOrd="0" parTransId="{157C9D67-C3E9-4659-8111-FF88933749C6}" sibTransId="{A958CF4A-C09C-497D-A8F0-1A17F09D0560}"/>
    <dgm:cxn modelId="{51C9E6FC-2761-4F48-BFDC-B638C21D40A8}" srcId="{3F531807-07DA-4DF5-BBAF-024C31C73A91}" destId="{7179FD8A-6268-4AFB-8AA0-5008496E067E}" srcOrd="6" destOrd="0" parTransId="{0E43EB7D-5AD0-406B-9244-2F94DE51C22C}" sibTransId="{5E9A2CC8-30E1-410E-9B55-F0E05173F4EE}"/>
    <dgm:cxn modelId="{A1A793B8-0D66-468D-B601-F20BAFEC6E98}" srcId="{3F531807-07DA-4DF5-BBAF-024C31C73A91}" destId="{00324B2D-BB88-4A16-8FAA-77A5E885767E}" srcOrd="2" destOrd="0" parTransId="{9EC454C7-C964-4D78-90B2-9B4AEB24A6CA}" sibTransId="{5BD83C12-1835-4435-8D92-E077C6160012}"/>
    <dgm:cxn modelId="{37D0DF2C-F9D3-4F00-9D40-6CA9C1DEB8F9}" type="presOf" srcId="{3D1E30D0-D685-45D2-801D-6D057BD692C0}" destId="{6ECA60DF-599B-4C1D-8173-49CF218F41E1}" srcOrd="1" destOrd="0" presId="urn:microsoft.com/office/officeart/2005/8/layout/list1"/>
    <dgm:cxn modelId="{5D977C05-7D84-4D7D-BB46-601CC8EE3CED}" type="presOf" srcId="{3F531807-07DA-4DF5-BBAF-024C31C73A91}" destId="{F9B396FD-FB76-4CB4-8C1A-AA282DCCF8ED}" srcOrd="0" destOrd="0" presId="urn:microsoft.com/office/officeart/2005/8/layout/list1"/>
    <dgm:cxn modelId="{A1D59B5D-4140-47D6-8A57-B43DCFA38A39}" type="presOf" srcId="{7179FD8A-6268-4AFB-8AA0-5008496E067E}" destId="{1A199C43-063A-4998-AC64-DD9783FB086C}" srcOrd="1" destOrd="0" presId="urn:microsoft.com/office/officeart/2005/8/layout/list1"/>
    <dgm:cxn modelId="{778E4CA4-F564-495A-A40F-6FA26715E0F9}" type="presOf" srcId="{42987795-C749-477D-8484-8BBDD7F4ABF4}" destId="{D661EF3F-AD16-466A-84AF-E4455EFC4E2E}" srcOrd="0" destOrd="0" presId="urn:microsoft.com/office/officeart/2005/8/layout/list1"/>
    <dgm:cxn modelId="{922B6DD5-4681-4DE1-A54D-2B700A39E27C}" type="presOf" srcId="{869607A2-64D8-4949-B735-D8EF89C31AD0}" destId="{245B3010-8F65-4C01-B45E-B21F13417E4D}" srcOrd="1" destOrd="0" presId="urn:microsoft.com/office/officeart/2005/8/layout/list1"/>
    <dgm:cxn modelId="{7EBC8D28-97A2-4319-95D5-AE833CFC1852}" srcId="{3F531807-07DA-4DF5-BBAF-024C31C73A91}" destId="{9ED1CA10-186A-4756-B16F-2231E86153BC}" srcOrd="3" destOrd="0" parTransId="{A36B8750-8978-483D-9F97-413249E6DCD9}" sibTransId="{8587284B-4B33-4AB6-B4D2-905231E70975}"/>
    <dgm:cxn modelId="{83D18342-C187-45D5-802D-220A5979C640}" type="presOf" srcId="{4112A90B-1D5E-43B6-9B7A-4E2C788FBBF7}" destId="{E80E7255-2F5C-4EBB-9DFE-3E63696AE98E}" srcOrd="0" destOrd="0" presId="urn:microsoft.com/office/officeart/2005/8/layout/list1"/>
    <dgm:cxn modelId="{5AB04F7B-9FF6-443E-8BE9-88983814367B}" srcId="{3F531807-07DA-4DF5-BBAF-024C31C73A91}" destId="{869607A2-64D8-4949-B735-D8EF89C31AD0}" srcOrd="7" destOrd="0" parTransId="{ED7714BF-311C-4C41-8939-40535F27CD51}" sibTransId="{F418130F-EB76-4A6D-A9DF-F7BBDCE4B969}"/>
    <dgm:cxn modelId="{524DFB37-0BCC-4D8C-B280-ABDA60B0695D}" type="presOf" srcId="{2539F410-1B8D-49A7-B55D-943F3645D99E}" destId="{C977B841-85B5-4AB3-A97C-905AC3223EF9}" srcOrd="0" destOrd="0" presId="urn:microsoft.com/office/officeart/2005/8/layout/list1"/>
    <dgm:cxn modelId="{504F1645-0DEE-41C4-9DB7-72AE6DE1727A}" type="presOf" srcId="{869607A2-64D8-4949-B735-D8EF89C31AD0}" destId="{AB3517CE-0752-469C-B288-28119EF64164}" srcOrd="0" destOrd="0" presId="urn:microsoft.com/office/officeart/2005/8/layout/list1"/>
    <dgm:cxn modelId="{E2FDAA75-89BA-4919-BC16-4A0544A79996}" type="presOf" srcId="{9ED1CA10-186A-4756-B16F-2231E86153BC}" destId="{A5AF2689-9E67-445D-9BAF-54CFF1CE7C43}" srcOrd="1" destOrd="0" presId="urn:microsoft.com/office/officeart/2005/8/layout/list1"/>
    <dgm:cxn modelId="{86DE91AD-3B78-41A1-93FD-1F5756AE9CDD}" type="presOf" srcId="{7179FD8A-6268-4AFB-8AA0-5008496E067E}" destId="{117BBB44-5D47-4156-9F9C-203C5AEF0613}" srcOrd="0" destOrd="0" presId="urn:microsoft.com/office/officeart/2005/8/layout/list1"/>
    <dgm:cxn modelId="{F02AAFB9-EDED-4463-8134-112E2E6DE222}" srcId="{3F531807-07DA-4DF5-BBAF-024C31C73A91}" destId="{58498F12-7E3D-4951-A13C-23E0E5A95A4D}" srcOrd="1" destOrd="0" parTransId="{EFEE727F-602D-4A5B-9837-CF86B6A45E10}" sibTransId="{E780ECE6-C87B-42B2-9D72-4E554F69C514}"/>
    <dgm:cxn modelId="{62053E5E-1F83-47DC-8559-BED94FBF278B}" type="presOf" srcId="{58498F12-7E3D-4951-A13C-23E0E5A95A4D}" destId="{F1E524B9-F63C-4890-96FB-55914ED25C68}" srcOrd="1" destOrd="0" presId="urn:microsoft.com/office/officeart/2005/8/layout/list1"/>
    <dgm:cxn modelId="{49B0BA5C-7E5B-43BD-B653-E5F00E4D0036}" type="presOf" srcId="{9ED1CA10-186A-4756-B16F-2231E86153BC}" destId="{57260366-C306-44B6-B157-BEB7DDD6FCA7}" srcOrd="0" destOrd="0" presId="urn:microsoft.com/office/officeart/2005/8/layout/list1"/>
    <dgm:cxn modelId="{D8098BF2-13A8-4AD6-8522-22327D7BF87E}" type="presOf" srcId="{00324B2D-BB88-4A16-8FAA-77A5E885767E}" destId="{79CB69CE-AD4E-488D-B92E-6E7E8408708E}" srcOrd="1" destOrd="0" presId="urn:microsoft.com/office/officeart/2005/8/layout/list1"/>
    <dgm:cxn modelId="{EA3626C4-F1E6-49D4-9AE8-A9B73CEDFB11}" type="presOf" srcId="{00324B2D-BB88-4A16-8FAA-77A5E885767E}" destId="{565A0471-C601-4B58-B82C-0D63EDA07048}" srcOrd="0" destOrd="0" presId="urn:microsoft.com/office/officeart/2005/8/layout/list1"/>
    <dgm:cxn modelId="{3F822141-C823-4131-9D1F-A7DE65832589}" type="presOf" srcId="{4112A90B-1D5E-43B6-9B7A-4E2C788FBBF7}" destId="{9BC69009-B255-42CA-B449-417A3E4057C2}" srcOrd="1" destOrd="0" presId="urn:microsoft.com/office/officeart/2005/8/layout/list1"/>
    <dgm:cxn modelId="{A2C9283B-DB32-4412-B671-12E4245F3114}" srcId="{3F531807-07DA-4DF5-BBAF-024C31C73A91}" destId="{42987795-C749-477D-8484-8BBDD7F4ABF4}" srcOrd="0" destOrd="0" parTransId="{6B06B513-E8DE-46C5-B9F3-492D8913E7D0}" sibTransId="{280420C2-19A9-49FE-9E74-9E2214C500BE}"/>
    <dgm:cxn modelId="{20780EB8-7985-4540-8380-F295E709B71D}" type="presOf" srcId="{42987795-C749-477D-8484-8BBDD7F4ABF4}" destId="{17FC2000-C5E8-4E86-A802-7A24806995B3}" srcOrd="1" destOrd="0" presId="urn:microsoft.com/office/officeart/2005/8/layout/list1"/>
    <dgm:cxn modelId="{C5686996-2984-491C-9C5D-362ACC719E25}" type="presParOf" srcId="{F9B396FD-FB76-4CB4-8C1A-AA282DCCF8ED}" destId="{74079DCB-9776-4A64-95E2-979226EA67D8}" srcOrd="0" destOrd="0" presId="urn:microsoft.com/office/officeart/2005/8/layout/list1"/>
    <dgm:cxn modelId="{581625E6-1B6F-4783-BC89-A9DFCB1BEE83}" type="presParOf" srcId="{74079DCB-9776-4A64-95E2-979226EA67D8}" destId="{D661EF3F-AD16-466A-84AF-E4455EFC4E2E}" srcOrd="0" destOrd="0" presId="urn:microsoft.com/office/officeart/2005/8/layout/list1"/>
    <dgm:cxn modelId="{9FB9DBBF-4B57-4F03-A6ED-2CFADAC9C322}" type="presParOf" srcId="{74079DCB-9776-4A64-95E2-979226EA67D8}" destId="{17FC2000-C5E8-4E86-A802-7A24806995B3}" srcOrd="1" destOrd="0" presId="urn:microsoft.com/office/officeart/2005/8/layout/list1"/>
    <dgm:cxn modelId="{16CD508E-EC3A-4A5A-8854-BCD430D1DF40}" type="presParOf" srcId="{F9B396FD-FB76-4CB4-8C1A-AA282DCCF8ED}" destId="{089148EE-99FA-409E-B478-2D42A2CB7EA4}" srcOrd="1" destOrd="0" presId="urn:microsoft.com/office/officeart/2005/8/layout/list1"/>
    <dgm:cxn modelId="{3A50A582-4B08-400D-8592-21CF83628419}" type="presParOf" srcId="{F9B396FD-FB76-4CB4-8C1A-AA282DCCF8ED}" destId="{3699D1DE-705E-4E77-BDE8-48C28EEA9AE0}" srcOrd="2" destOrd="0" presId="urn:microsoft.com/office/officeart/2005/8/layout/list1"/>
    <dgm:cxn modelId="{1FE8B0FD-E9F9-42E6-B3D3-1E5F331DF8C8}" type="presParOf" srcId="{F9B396FD-FB76-4CB4-8C1A-AA282DCCF8ED}" destId="{73F6986A-0AD6-44B3-9A1E-967C1BD243FB}" srcOrd="3" destOrd="0" presId="urn:microsoft.com/office/officeart/2005/8/layout/list1"/>
    <dgm:cxn modelId="{D2686ECE-391C-418D-AF84-3AD7A6C0DC63}" type="presParOf" srcId="{F9B396FD-FB76-4CB4-8C1A-AA282DCCF8ED}" destId="{9180017E-B3E5-45DE-9ED5-CE6A2186B60E}" srcOrd="4" destOrd="0" presId="urn:microsoft.com/office/officeart/2005/8/layout/list1"/>
    <dgm:cxn modelId="{F94B0FF5-76BF-485E-8318-7B100910755A}" type="presParOf" srcId="{9180017E-B3E5-45DE-9ED5-CE6A2186B60E}" destId="{967CEBCB-1B7F-4941-AF4E-A03A05961C4E}" srcOrd="0" destOrd="0" presId="urn:microsoft.com/office/officeart/2005/8/layout/list1"/>
    <dgm:cxn modelId="{6650CE7E-7565-4118-BDB8-3610227B6451}" type="presParOf" srcId="{9180017E-B3E5-45DE-9ED5-CE6A2186B60E}" destId="{F1E524B9-F63C-4890-96FB-55914ED25C68}" srcOrd="1" destOrd="0" presId="urn:microsoft.com/office/officeart/2005/8/layout/list1"/>
    <dgm:cxn modelId="{ECDB4439-CA5D-4178-AA0B-9D33B18003E5}" type="presParOf" srcId="{F9B396FD-FB76-4CB4-8C1A-AA282DCCF8ED}" destId="{7685CDB5-3FA9-4C2D-8637-D7847FDF10BB}" srcOrd="5" destOrd="0" presId="urn:microsoft.com/office/officeart/2005/8/layout/list1"/>
    <dgm:cxn modelId="{DA884C5E-B18F-4E22-8E43-ED91B4AE40C2}" type="presParOf" srcId="{F9B396FD-FB76-4CB4-8C1A-AA282DCCF8ED}" destId="{580B8E43-E1DD-4B43-B1FF-14C9A9EB0B01}" srcOrd="6" destOrd="0" presId="urn:microsoft.com/office/officeart/2005/8/layout/list1"/>
    <dgm:cxn modelId="{DED0ABA1-5F06-4B88-9275-7EF5D4F74537}" type="presParOf" srcId="{F9B396FD-FB76-4CB4-8C1A-AA282DCCF8ED}" destId="{488279B5-16A7-48F3-96E1-C4E10C5C7732}" srcOrd="7" destOrd="0" presId="urn:microsoft.com/office/officeart/2005/8/layout/list1"/>
    <dgm:cxn modelId="{F4952BB6-D43B-4460-8ED1-D39F561B5E02}" type="presParOf" srcId="{F9B396FD-FB76-4CB4-8C1A-AA282DCCF8ED}" destId="{57593D88-4127-40F6-8A60-730A662559D7}" srcOrd="8" destOrd="0" presId="urn:microsoft.com/office/officeart/2005/8/layout/list1"/>
    <dgm:cxn modelId="{D126A40B-FE94-4614-813B-02539C2D965E}" type="presParOf" srcId="{57593D88-4127-40F6-8A60-730A662559D7}" destId="{565A0471-C601-4B58-B82C-0D63EDA07048}" srcOrd="0" destOrd="0" presId="urn:microsoft.com/office/officeart/2005/8/layout/list1"/>
    <dgm:cxn modelId="{11DFE523-4983-44FB-907C-DF876F2D4092}" type="presParOf" srcId="{57593D88-4127-40F6-8A60-730A662559D7}" destId="{79CB69CE-AD4E-488D-B92E-6E7E8408708E}" srcOrd="1" destOrd="0" presId="urn:microsoft.com/office/officeart/2005/8/layout/list1"/>
    <dgm:cxn modelId="{76C165E7-1DF3-4A52-BBD0-4A85B920C7A6}" type="presParOf" srcId="{F9B396FD-FB76-4CB4-8C1A-AA282DCCF8ED}" destId="{DAC0B684-9B0C-4F6C-AF6B-25DC060344DE}" srcOrd="9" destOrd="0" presId="urn:microsoft.com/office/officeart/2005/8/layout/list1"/>
    <dgm:cxn modelId="{D71F7D3F-27A3-4B6D-8E3E-8ADF8949A995}" type="presParOf" srcId="{F9B396FD-FB76-4CB4-8C1A-AA282DCCF8ED}" destId="{CB314609-41AA-4098-AA83-A4356624986D}" srcOrd="10" destOrd="0" presId="urn:microsoft.com/office/officeart/2005/8/layout/list1"/>
    <dgm:cxn modelId="{3FA0EFEF-BE4C-4AC1-8CED-9376799B2126}" type="presParOf" srcId="{F9B396FD-FB76-4CB4-8C1A-AA282DCCF8ED}" destId="{4FCB2840-F932-4C23-B5CA-DB3647CE93C6}" srcOrd="11" destOrd="0" presId="urn:microsoft.com/office/officeart/2005/8/layout/list1"/>
    <dgm:cxn modelId="{FBA1DC5A-FA4B-465C-ACDA-0286FC1BD978}" type="presParOf" srcId="{F9B396FD-FB76-4CB4-8C1A-AA282DCCF8ED}" destId="{B8458B99-9268-4A5E-B5D9-BF15E5F72BA8}" srcOrd="12" destOrd="0" presId="urn:microsoft.com/office/officeart/2005/8/layout/list1"/>
    <dgm:cxn modelId="{6F213C90-F7F5-4914-9232-F82607EAEDCC}" type="presParOf" srcId="{B8458B99-9268-4A5E-B5D9-BF15E5F72BA8}" destId="{57260366-C306-44B6-B157-BEB7DDD6FCA7}" srcOrd="0" destOrd="0" presId="urn:microsoft.com/office/officeart/2005/8/layout/list1"/>
    <dgm:cxn modelId="{31531866-7979-428F-87B7-E811688BBB39}" type="presParOf" srcId="{B8458B99-9268-4A5E-B5D9-BF15E5F72BA8}" destId="{A5AF2689-9E67-445D-9BAF-54CFF1CE7C43}" srcOrd="1" destOrd="0" presId="urn:microsoft.com/office/officeart/2005/8/layout/list1"/>
    <dgm:cxn modelId="{F5DEDE58-9615-4499-BFEB-BCFFD06E7B81}" type="presParOf" srcId="{F9B396FD-FB76-4CB4-8C1A-AA282DCCF8ED}" destId="{D33832E3-FEE7-4263-A9D1-358FB5B7FC75}" srcOrd="13" destOrd="0" presId="urn:microsoft.com/office/officeart/2005/8/layout/list1"/>
    <dgm:cxn modelId="{75878A7A-165D-4D43-9F15-766F2D90ED43}" type="presParOf" srcId="{F9B396FD-FB76-4CB4-8C1A-AA282DCCF8ED}" destId="{6503A4E1-15AD-4073-9D49-3844CA5D6A61}" srcOrd="14" destOrd="0" presId="urn:microsoft.com/office/officeart/2005/8/layout/list1"/>
    <dgm:cxn modelId="{99D31670-2A40-448F-860B-A3C56A9A60AE}" type="presParOf" srcId="{F9B396FD-FB76-4CB4-8C1A-AA282DCCF8ED}" destId="{1F026837-DEB5-4213-A56A-10B0FEE38200}" srcOrd="15" destOrd="0" presId="urn:microsoft.com/office/officeart/2005/8/layout/list1"/>
    <dgm:cxn modelId="{F4679AF1-C264-43FF-8587-963D9EDA4C96}" type="presParOf" srcId="{F9B396FD-FB76-4CB4-8C1A-AA282DCCF8ED}" destId="{A185E73E-D0F1-4C34-8DCF-C421F7B3942C}" srcOrd="16" destOrd="0" presId="urn:microsoft.com/office/officeart/2005/8/layout/list1"/>
    <dgm:cxn modelId="{7D6742C5-44B3-40DD-912F-9CE17FB5C6E0}" type="presParOf" srcId="{A185E73E-D0F1-4C34-8DCF-C421F7B3942C}" destId="{E80E7255-2F5C-4EBB-9DFE-3E63696AE98E}" srcOrd="0" destOrd="0" presId="urn:microsoft.com/office/officeart/2005/8/layout/list1"/>
    <dgm:cxn modelId="{50AEB4B3-67AA-4818-88E1-800EFAABA3F5}" type="presParOf" srcId="{A185E73E-D0F1-4C34-8DCF-C421F7B3942C}" destId="{9BC69009-B255-42CA-B449-417A3E4057C2}" srcOrd="1" destOrd="0" presId="urn:microsoft.com/office/officeart/2005/8/layout/list1"/>
    <dgm:cxn modelId="{3044D7E4-D548-47C2-88DD-AF525CA7F562}" type="presParOf" srcId="{F9B396FD-FB76-4CB4-8C1A-AA282DCCF8ED}" destId="{76CDEF42-D766-40A4-B529-14DD00398FE6}" srcOrd="17" destOrd="0" presId="urn:microsoft.com/office/officeart/2005/8/layout/list1"/>
    <dgm:cxn modelId="{96F73839-02CE-4400-9806-52028618AC31}" type="presParOf" srcId="{F9B396FD-FB76-4CB4-8C1A-AA282DCCF8ED}" destId="{FBD75025-1D9D-4916-B233-AF275A949E40}" srcOrd="18" destOrd="0" presId="urn:microsoft.com/office/officeart/2005/8/layout/list1"/>
    <dgm:cxn modelId="{2BB45FC0-8D44-471A-A191-5BCAB747DE78}" type="presParOf" srcId="{F9B396FD-FB76-4CB4-8C1A-AA282DCCF8ED}" destId="{95CEAA94-7E9B-4EFA-8209-FA307DD566E8}" srcOrd="19" destOrd="0" presId="urn:microsoft.com/office/officeart/2005/8/layout/list1"/>
    <dgm:cxn modelId="{2837B5F3-FAD9-4028-BF02-AF6B304527D6}" type="presParOf" srcId="{F9B396FD-FB76-4CB4-8C1A-AA282DCCF8ED}" destId="{A62C0BCB-30A3-42F8-A262-F99E8DA665C7}" srcOrd="20" destOrd="0" presId="urn:microsoft.com/office/officeart/2005/8/layout/list1"/>
    <dgm:cxn modelId="{F04ADFCB-914E-4E2E-98D7-45D47556B7FE}" type="presParOf" srcId="{A62C0BCB-30A3-42F8-A262-F99E8DA665C7}" destId="{C977B841-85B5-4AB3-A97C-905AC3223EF9}" srcOrd="0" destOrd="0" presId="urn:microsoft.com/office/officeart/2005/8/layout/list1"/>
    <dgm:cxn modelId="{3E4872F2-6620-4899-9326-EDBCC934D95E}" type="presParOf" srcId="{A62C0BCB-30A3-42F8-A262-F99E8DA665C7}" destId="{CFCDF2A0-0199-4C62-A568-C545CC60775C}" srcOrd="1" destOrd="0" presId="urn:microsoft.com/office/officeart/2005/8/layout/list1"/>
    <dgm:cxn modelId="{BF5CC250-3785-4FE4-9A46-07E56FCFF123}" type="presParOf" srcId="{F9B396FD-FB76-4CB4-8C1A-AA282DCCF8ED}" destId="{E414C11B-CCE9-4A66-8633-5E4755070C3D}" srcOrd="21" destOrd="0" presId="urn:microsoft.com/office/officeart/2005/8/layout/list1"/>
    <dgm:cxn modelId="{8D806249-0CAF-4FED-9710-F322518D4215}" type="presParOf" srcId="{F9B396FD-FB76-4CB4-8C1A-AA282DCCF8ED}" destId="{77131BFF-8011-492F-8794-733CC5253919}" srcOrd="22" destOrd="0" presId="urn:microsoft.com/office/officeart/2005/8/layout/list1"/>
    <dgm:cxn modelId="{62905467-D970-405E-A4D4-509D68789C52}" type="presParOf" srcId="{F9B396FD-FB76-4CB4-8C1A-AA282DCCF8ED}" destId="{92131C0E-18F5-4368-8707-B7E74321D0EE}" srcOrd="23" destOrd="0" presId="urn:microsoft.com/office/officeart/2005/8/layout/list1"/>
    <dgm:cxn modelId="{F99FACC1-054C-4120-BBA1-15510BC9EE65}" type="presParOf" srcId="{F9B396FD-FB76-4CB4-8C1A-AA282DCCF8ED}" destId="{4144BABA-4374-4613-8EE2-CE4F99800DA9}" srcOrd="24" destOrd="0" presId="urn:microsoft.com/office/officeart/2005/8/layout/list1"/>
    <dgm:cxn modelId="{4288693F-4873-487E-BBCE-988F6291925E}" type="presParOf" srcId="{4144BABA-4374-4613-8EE2-CE4F99800DA9}" destId="{117BBB44-5D47-4156-9F9C-203C5AEF0613}" srcOrd="0" destOrd="0" presId="urn:microsoft.com/office/officeart/2005/8/layout/list1"/>
    <dgm:cxn modelId="{78C95BA7-0949-494B-8FAA-B8F3397327D2}" type="presParOf" srcId="{4144BABA-4374-4613-8EE2-CE4F99800DA9}" destId="{1A199C43-063A-4998-AC64-DD9783FB086C}" srcOrd="1" destOrd="0" presId="urn:microsoft.com/office/officeart/2005/8/layout/list1"/>
    <dgm:cxn modelId="{78BFD611-F0C3-4E96-AEE1-2915C397C31E}" type="presParOf" srcId="{F9B396FD-FB76-4CB4-8C1A-AA282DCCF8ED}" destId="{95563A0E-0FC6-442B-9160-78036AF68EDD}" srcOrd="25" destOrd="0" presId="urn:microsoft.com/office/officeart/2005/8/layout/list1"/>
    <dgm:cxn modelId="{95FAF903-5DE6-469D-A5BD-6A7FC647D946}" type="presParOf" srcId="{F9B396FD-FB76-4CB4-8C1A-AA282DCCF8ED}" destId="{E0A041FD-2562-4793-BE75-DEDE3D3DA17E}" srcOrd="26" destOrd="0" presId="urn:microsoft.com/office/officeart/2005/8/layout/list1"/>
    <dgm:cxn modelId="{C4180CE6-9BEB-4CAF-AE46-5A22B5E4B45E}" type="presParOf" srcId="{F9B396FD-FB76-4CB4-8C1A-AA282DCCF8ED}" destId="{09626F1E-E7ED-409E-8FD0-A23FEE276708}" srcOrd="27" destOrd="0" presId="urn:microsoft.com/office/officeart/2005/8/layout/list1"/>
    <dgm:cxn modelId="{C6EB26CE-6E35-4BE8-B978-D6144E49EF7C}" type="presParOf" srcId="{F9B396FD-FB76-4CB4-8C1A-AA282DCCF8ED}" destId="{17E7BF98-5898-4EE7-BC2A-68425C1A1659}" srcOrd="28" destOrd="0" presId="urn:microsoft.com/office/officeart/2005/8/layout/list1"/>
    <dgm:cxn modelId="{78748B33-F961-4D11-949C-C8443758CB70}" type="presParOf" srcId="{17E7BF98-5898-4EE7-BC2A-68425C1A1659}" destId="{AB3517CE-0752-469C-B288-28119EF64164}" srcOrd="0" destOrd="0" presId="urn:microsoft.com/office/officeart/2005/8/layout/list1"/>
    <dgm:cxn modelId="{A3856E72-619A-4A17-82E3-7FAF32045A23}" type="presParOf" srcId="{17E7BF98-5898-4EE7-BC2A-68425C1A1659}" destId="{245B3010-8F65-4C01-B45E-B21F13417E4D}" srcOrd="1" destOrd="0" presId="urn:microsoft.com/office/officeart/2005/8/layout/list1"/>
    <dgm:cxn modelId="{2E69A92C-238D-467B-A899-9CA4A8DF9174}" type="presParOf" srcId="{F9B396FD-FB76-4CB4-8C1A-AA282DCCF8ED}" destId="{BE51F54E-1BEF-44D3-850F-665916D70A8A}" srcOrd="29" destOrd="0" presId="urn:microsoft.com/office/officeart/2005/8/layout/list1"/>
    <dgm:cxn modelId="{45EAEC5D-27FC-469B-A383-4F9F3E979D1A}" type="presParOf" srcId="{F9B396FD-FB76-4CB4-8C1A-AA282DCCF8ED}" destId="{DB20128A-6837-4BA6-919D-960370AF372A}" srcOrd="30" destOrd="0" presId="urn:microsoft.com/office/officeart/2005/8/layout/list1"/>
    <dgm:cxn modelId="{60F76461-F322-4C0E-A124-D942AB1CC675}" type="presParOf" srcId="{F9B396FD-FB76-4CB4-8C1A-AA282DCCF8ED}" destId="{CD2FAEEE-8BA2-41F1-B9B5-5341F4B69ECD}" srcOrd="31" destOrd="0" presId="urn:microsoft.com/office/officeart/2005/8/layout/list1"/>
    <dgm:cxn modelId="{90E3E5F8-98BB-45CF-AC30-91E3530DF2CD}" type="presParOf" srcId="{F9B396FD-FB76-4CB4-8C1A-AA282DCCF8ED}" destId="{B1E5A55A-4226-4EE8-876C-19926A3EAECE}" srcOrd="32" destOrd="0" presId="urn:microsoft.com/office/officeart/2005/8/layout/list1"/>
    <dgm:cxn modelId="{B465BBC3-FCC3-49E1-B292-76DDC298BECB}" type="presParOf" srcId="{B1E5A55A-4226-4EE8-876C-19926A3EAECE}" destId="{452C6A61-BBAC-4878-899B-AEC22257F31B}" srcOrd="0" destOrd="0" presId="urn:microsoft.com/office/officeart/2005/8/layout/list1"/>
    <dgm:cxn modelId="{11BF7A22-1558-49C5-8554-2D68BC3C808B}" type="presParOf" srcId="{B1E5A55A-4226-4EE8-876C-19926A3EAECE}" destId="{6ECA60DF-599B-4C1D-8173-49CF218F41E1}" srcOrd="1" destOrd="0" presId="urn:microsoft.com/office/officeart/2005/8/layout/list1"/>
    <dgm:cxn modelId="{9C0B898D-6E7F-464F-B835-7C3406388AFF}" type="presParOf" srcId="{F9B396FD-FB76-4CB4-8C1A-AA282DCCF8ED}" destId="{B5E84ACF-9144-493F-9EDF-C6256B9AFB91}" srcOrd="33" destOrd="0" presId="urn:microsoft.com/office/officeart/2005/8/layout/list1"/>
    <dgm:cxn modelId="{A1E98734-A33D-4D92-ACBC-60C3C4C5DF7E}" type="presParOf" srcId="{F9B396FD-FB76-4CB4-8C1A-AA282DCCF8ED}" destId="{F377B3DB-2615-4784-B712-EBC1001C6643}" srcOrd="34" destOrd="0" presId="urn:microsoft.com/office/officeart/2005/8/layout/list1"/>
  </dgm:cxnLst>
  <dgm:bg>
    <a:noFill/>
  </dgm:bg>
  <dgm:whole>
    <a:ln>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37B25B6-4ED7-4A98-9578-291A68221C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CADF1C83-723B-482D-8070-566DB8ADC0E9}">
      <dgm:prSet custT="1"/>
      <dgm:spPr>
        <a:ln>
          <a:solidFill>
            <a:srgbClr val="EF4A1D"/>
          </a:solidFill>
        </a:ln>
      </dgm:spPr>
      <dgm:t>
        <a:bodyPr/>
        <a:lstStyle/>
        <a:p>
          <a:pPr algn="ctr" rtl="0"/>
          <a:r>
            <a:rPr lang="es-ES" sz="1800" b="1" i="1" dirty="0" smtClean="0"/>
            <a:t>Comunicar no consiste sólo en emitir información</a:t>
          </a:r>
          <a:r>
            <a:rPr lang="es-ES" sz="1800" i="1" dirty="0" smtClean="0"/>
            <a:t> sobre los objetivos o avances de la experiencia, sino también en abrir canales que permitan recoger los diferentes puntos de vista, sensibilidades, propuestas y opiniones a lo largo del proceso. </a:t>
          </a:r>
          <a:endParaRPr lang="es-ES" sz="1800" i="1" dirty="0"/>
        </a:p>
      </dgm:t>
    </dgm:pt>
    <dgm:pt modelId="{2FB16325-6951-4FA9-95E3-9C180CE13687}" type="parTrans" cxnId="{460E2247-7047-4F37-8EF5-65E2A5E6809B}">
      <dgm:prSet/>
      <dgm:spPr/>
      <dgm:t>
        <a:bodyPr/>
        <a:lstStyle/>
        <a:p>
          <a:pPr algn="ctr"/>
          <a:endParaRPr lang="es-ES" sz="2000" i="1"/>
        </a:p>
      </dgm:t>
    </dgm:pt>
    <dgm:pt modelId="{04B565B6-4A54-424D-93B4-D0C46D52D461}" type="sibTrans" cxnId="{460E2247-7047-4F37-8EF5-65E2A5E6809B}">
      <dgm:prSet/>
      <dgm:spPr/>
      <dgm:t>
        <a:bodyPr/>
        <a:lstStyle/>
        <a:p>
          <a:pPr algn="ctr"/>
          <a:endParaRPr lang="es-ES" sz="2000" i="1"/>
        </a:p>
      </dgm:t>
    </dgm:pt>
    <dgm:pt modelId="{365E4B6B-F746-4197-AB15-1F52D3B36571}">
      <dgm:prSet custT="1"/>
      <dgm:spPr>
        <a:ln>
          <a:solidFill>
            <a:srgbClr val="EF4A1D"/>
          </a:solidFill>
        </a:ln>
      </dgm:spPr>
      <dgm:t>
        <a:bodyPr/>
        <a:lstStyle/>
        <a:p>
          <a:pPr algn="ctr" rtl="0"/>
          <a:r>
            <a:rPr lang="es-ES" sz="1800" i="1" dirty="0" smtClean="0"/>
            <a:t>También es importante recordar que la comunicación </a:t>
          </a:r>
          <a:r>
            <a:rPr lang="es-ES" sz="1800" b="1" i="1" dirty="0" smtClean="0"/>
            <a:t>debe ser flexible</a:t>
          </a:r>
          <a:r>
            <a:rPr lang="es-ES" sz="1800" i="1" dirty="0" smtClean="0"/>
            <a:t> y adaptarse al contexto cultural y canales de comunicación habituales en la empresa. </a:t>
          </a:r>
          <a:endParaRPr lang="es-ES" sz="1800" i="1" dirty="0"/>
        </a:p>
      </dgm:t>
    </dgm:pt>
    <dgm:pt modelId="{6FE418B9-63E4-46E8-B7C9-00C48E5B725A}" type="parTrans" cxnId="{CC27354B-5E7F-4D88-8CDC-BA1923C3C07D}">
      <dgm:prSet/>
      <dgm:spPr/>
      <dgm:t>
        <a:bodyPr/>
        <a:lstStyle/>
        <a:p>
          <a:pPr algn="ctr"/>
          <a:endParaRPr lang="es-ES" sz="2000" i="1"/>
        </a:p>
      </dgm:t>
    </dgm:pt>
    <dgm:pt modelId="{BF0462BA-22CA-4715-9FAC-A1A7BADCA8FF}" type="sibTrans" cxnId="{CC27354B-5E7F-4D88-8CDC-BA1923C3C07D}">
      <dgm:prSet/>
      <dgm:spPr/>
      <dgm:t>
        <a:bodyPr/>
        <a:lstStyle/>
        <a:p>
          <a:pPr algn="ctr"/>
          <a:endParaRPr lang="es-ES" sz="2000" i="1"/>
        </a:p>
      </dgm:t>
    </dgm:pt>
    <dgm:pt modelId="{D61A500B-74DC-4433-8FD3-A503CAF15A9F}">
      <dgm:prSet custT="1"/>
      <dgm:spPr>
        <a:ln>
          <a:solidFill>
            <a:srgbClr val="EF4A1D"/>
          </a:solidFill>
        </a:ln>
      </dgm:spPr>
      <dgm:t>
        <a:bodyPr/>
        <a:lstStyle/>
        <a:p>
          <a:pPr algn="ctr" rtl="0"/>
          <a:r>
            <a:rPr lang="es-ES" sz="1800" i="1" dirty="0" smtClean="0"/>
            <a:t>Y que </a:t>
          </a:r>
          <a:r>
            <a:rPr lang="es-ES" sz="1800" b="1" i="1" dirty="0" smtClean="0"/>
            <a:t>el exceso de información puede ser tan perjudicial como su ausencia</a:t>
          </a:r>
          <a:r>
            <a:rPr lang="es-ES" sz="1800" i="1" dirty="0" smtClean="0"/>
            <a:t>. </a:t>
          </a:r>
          <a:endParaRPr lang="es-ES" sz="1800" i="1" dirty="0"/>
        </a:p>
      </dgm:t>
    </dgm:pt>
    <dgm:pt modelId="{6604CD00-4FCC-4DD0-8962-8BA20F4B84BF}" type="parTrans" cxnId="{C1DB59CA-E71B-47CD-BDB9-5B616D10AE8F}">
      <dgm:prSet/>
      <dgm:spPr/>
      <dgm:t>
        <a:bodyPr/>
        <a:lstStyle/>
        <a:p>
          <a:pPr algn="ctr"/>
          <a:endParaRPr lang="es-ES" sz="2000" i="1"/>
        </a:p>
      </dgm:t>
    </dgm:pt>
    <dgm:pt modelId="{FCB15D91-B8AD-4305-B0FB-064CCB587223}" type="sibTrans" cxnId="{C1DB59CA-E71B-47CD-BDB9-5B616D10AE8F}">
      <dgm:prSet/>
      <dgm:spPr/>
      <dgm:t>
        <a:bodyPr/>
        <a:lstStyle/>
        <a:p>
          <a:pPr algn="ctr"/>
          <a:endParaRPr lang="es-ES" sz="2000" i="1"/>
        </a:p>
      </dgm:t>
    </dgm:pt>
    <dgm:pt modelId="{E567F98B-DAEF-48E5-8745-5CE4CDD4A635}" type="pres">
      <dgm:prSet presAssocID="{D37B25B6-4ED7-4A98-9578-291A68221CCA}" presName="linear" presStyleCnt="0">
        <dgm:presLayoutVars>
          <dgm:animLvl val="lvl"/>
          <dgm:resizeHandles val="exact"/>
        </dgm:presLayoutVars>
      </dgm:prSet>
      <dgm:spPr/>
      <dgm:t>
        <a:bodyPr/>
        <a:lstStyle/>
        <a:p>
          <a:endParaRPr lang="es-ES"/>
        </a:p>
      </dgm:t>
    </dgm:pt>
    <dgm:pt modelId="{C17E38EC-06BB-4F8B-B167-0D4B2A939E99}" type="pres">
      <dgm:prSet presAssocID="{CADF1C83-723B-482D-8070-566DB8ADC0E9}" presName="parentText" presStyleLbl="node1" presStyleIdx="0" presStyleCnt="3" custScaleY="125081">
        <dgm:presLayoutVars>
          <dgm:chMax val="0"/>
          <dgm:bulletEnabled val="1"/>
        </dgm:presLayoutVars>
      </dgm:prSet>
      <dgm:spPr/>
      <dgm:t>
        <a:bodyPr/>
        <a:lstStyle/>
        <a:p>
          <a:endParaRPr lang="es-ES"/>
        </a:p>
      </dgm:t>
    </dgm:pt>
    <dgm:pt modelId="{E02B66A9-22CA-4D96-B6AF-BCD83C913D6B}" type="pres">
      <dgm:prSet presAssocID="{04B565B6-4A54-424D-93B4-D0C46D52D461}" presName="spacer" presStyleCnt="0"/>
      <dgm:spPr/>
    </dgm:pt>
    <dgm:pt modelId="{EACA04F2-1334-48C3-8D67-780E8180A542}" type="pres">
      <dgm:prSet presAssocID="{365E4B6B-F746-4197-AB15-1F52D3B36571}" presName="parentText" presStyleLbl="node1" presStyleIdx="1" presStyleCnt="3">
        <dgm:presLayoutVars>
          <dgm:chMax val="0"/>
          <dgm:bulletEnabled val="1"/>
        </dgm:presLayoutVars>
      </dgm:prSet>
      <dgm:spPr/>
      <dgm:t>
        <a:bodyPr/>
        <a:lstStyle/>
        <a:p>
          <a:endParaRPr lang="es-ES"/>
        </a:p>
      </dgm:t>
    </dgm:pt>
    <dgm:pt modelId="{B4453446-1C29-4EBF-B36F-2C991419D36D}" type="pres">
      <dgm:prSet presAssocID="{BF0462BA-22CA-4715-9FAC-A1A7BADCA8FF}" presName="spacer" presStyleCnt="0"/>
      <dgm:spPr/>
    </dgm:pt>
    <dgm:pt modelId="{62A64665-A1AA-4090-BED3-487AE553B066}" type="pres">
      <dgm:prSet presAssocID="{D61A500B-74DC-4433-8FD3-A503CAF15A9F}" presName="parentText" presStyleLbl="node1" presStyleIdx="2" presStyleCnt="3">
        <dgm:presLayoutVars>
          <dgm:chMax val="0"/>
          <dgm:bulletEnabled val="1"/>
        </dgm:presLayoutVars>
      </dgm:prSet>
      <dgm:spPr/>
      <dgm:t>
        <a:bodyPr/>
        <a:lstStyle/>
        <a:p>
          <a:endParaRPr lang="es-ES"/>
        </a:p>
      </dgm:t>
    </dgm:pt>
  </dgm:ptLst>
  <dgm:cxnLst>
    <dgm:cxn modelId="{0F1AD1E8-964E-4769-BD7B-28B7403BE8C7}" type="presOf" srcId="{D37B25B6-4ED7-4A98-9578-291A68221CCA}" destId="{E567F98B-DAEF-48E5-8745-5CE4CDD4A635}" srcOrd="0" destOrd="0" presId="urn:microsoft.com/office/officeart/2005/8/layout/vList2"/>
    <dgm:cxn modelId="{460E2247-7047-4F37-8EF5-65E2A5E6809B}" srcId="{D37B25B6-4ED7-4A98-9578-291A68221CCA}" destId="{CADF1C83-723B-482D-8070-566DB8ADC0E9}" srcOrd="0" destOrd="0" parTransId="{2FB16325-6951-4FA9-95E3-9C180CE13687}" sibTransId="{04B565B6-4A54-424D-93B4-D0C46D52D461}"/>
    <dgm:cxn modelId="{570AEDEE-606B-4979-BDCA-C2E96FC1CC51}" type="presOf" srcId="{365E4B6B-F746-4197-AB15-1F52D3B36571}" destId="{EACA04F2-1334-48C3-8D67-780E8180A542}" srcOrd="0" destOrd="0" presId="urn:microsoft.com/office/officeart/2005/8/layout/vList2"/>
    <dgm:cxn modelId="{7F304D93-B80A-4C8E-8668-7FC87FF1CFBA}" type="presOf" srcId="{CADF1C83-723B-482D-8070-566DB8ADC0E9}" destId="{C17E38EC-06BB-4F8B-B167-0D4B2A939E99}" srcOrd="0" destOrd="0" presId="urn:microsoft.com/office/officeart/2005/8/layout/vList2"/>
    <dgm:cxn modelId="{08E46060-87C7-4F47-A892-E6FE26E3F631}" type="presOf" srcId="{D61A500B-74DC-4433-8FD3-A503CAF15A9F}" destId="{62A64665-A1AA-4090-BED3-487AE553B066}" srcOrd="0" destOrd="0" presId="urn:microsoft.com/office/officeart/2005/8/layout/vList2"/>
    <dgm:cxn modelId="{C1DB59CA-E71B-47CD-BDB9-5B616D10AE8F}" srcId="{D37B25B6-4ED7-4A98-9578-291A68221CCA}" destId="{D61A500B-74DC-4433-8FD3-A503CAF15A9F}" srcOrd="2" destOrd="0" parTransId="{6604CD00-4FCC-4DD0-8962-8BA20F4B84BF}" sibTransId="{FCB15D91-B8AD-4305-B0FB-064CCB587223}"/>
    <dgm:cxn modelId="{CC27354B-5E7F-4D88-8CDC-BA1923C3C07D}" srcId="{D37B25B6-4ED7-4A98-9578-291A68221CCA}" destId="{365E4B6B-F746-4197-AB15-1F52D3B36571}" srcOrd="1" destOrd="0" parTransId="{6FE418B9-63E4-46E8-B7C9-00C48E5B725A}" sibTransId="{BF0462BA-22CA-4715-9FAC-A1A7BADCA8FF}"/>
    <dgm:cxn modelId="{7D70F534-7675-4BF3-A4ED-CB02856C246F}" type="presParOf" srcId="{E567F98B-DAEF-48E5-8745-5CE4CDD4A635}" destId="{C17E38EC-06BB-4F8B-B167-0D4B2A939E99}" srcOrd="0" destOrd="0" presId="urn:microsoft.com/office/officeart/2005/8/layout/vList2"/>
    <dgm:cxn modelId="{DDC12AF7-3AF1-46EC-89B1-7D6A8A6D0A83}" type="presParOf" srcId="{E567F98B-DAEF-48E5-8745-5CE4CDD4A635}" destId="{E02B66A9-22CA-4D96-B6AF-BCD83C913D6B}" srcOrd="1" destOrd="0" presId="urn:microsoft.com/office/officeart/2005/8/layout/vList2"/>
    <dgm:cxn modelId="{857C0EB0-FB07-4FF8-B715-7FE570FB5527}" type="presParOf" srcId="{E567F98B-DAEF-48E5-8745-5CE4CDD4A635}" destId="{EACA04F2-1334-48C3-8D67-780E8180A542}" srcOrd="2" destOrd="0" presId="urn:microsoft.com/office/officeart/2005/8/layout/vList2"/>
    <dgm:cxn modelId="{8A378EFA-E974-4A2E-8F9D-26752A445010}" type="presParOf" srcId="{E567F98B-DAEF-48E5-8745-5CE4CDD4A635}" destId="{B4453446-1C29-4EBF-B36F-2C991419D36D}" srcOrd="3" destOrd="0" presId="urn:microsoft.com/office/officeart/2005/8/layout/vList2"/>
    <dgm:cxn modelId="{3C49AAAB-113A-42C1-8ADE-46AE83C713B3}" type="presParOf" srcId="{E567F98B-DAEF-48E5-8745-5CE4CDD4A635}" destId="{62A64665-A1AA-4090-BED3-487AE553B066}" srcOrd="4" destOrd="0" presId="urn:microsoft.com/office/officeart/2005/8/layout/vList2"/>
  </dgm:cxnLst>
  <dgm:bg/>
  <dgm:whole>
    <a:ln>
      <a:solidFill>
        <a:srgbClr val="F48162"/>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2878F0-237B-4543-9941-C4D996D2EB23}" type="doc">
      <dgm:prSet loTypeId="urn:microsoft.com/office/officeart/2005/8/layout/cycle4" loCatId="relationship" qsTypeId="urn:microsoft.com/office/officeart/2005/8/quickstyle/simple1" qsCatId="simple" csTypeId="urn:microsoft.com/office/officeart/2005/8/colors/colorful1" csCatId="colorful"/>
      <dgm:spPr/>
      <dgm:t>
        <a:bodyPr/>
        <a:lstStyle/>
        <a:p>
          <a:endParaRPr lang="es-ES"/>
        </a:p>
      </dgm:t>
    </dgm:pt>
    <dgm:pt modelId="{5602E9B1-50E6-4AE8-9C31-DA068EE869B0}">
      <dgm:prSet custT="1"/>
      <dgm:spPr/>
      <dgm:t>
        <a:bodyPr/>
        <a:lstStyle/>
        <a:p>
          <a:pPr rtl="0"/>
          <a:r>
            <a:rPr lang="es-ES" sz="1400" b="1" dirty="0" smtClean="0"/>
            <a:t>¿Qué comunicar?</a:t>
          </a:r>
          <a:endParaRPr lang="es-ES" sz="1400" b="1" dirty="0"/>
        </a:p>
      </dgm:t>
    </dgm:pt>
    <dgm:pt modelId="{6E7320A4-F514-4EDC-8748-F6872D6223ED}" type="parTrans" cxnId="{F1B29B77-81BE-469F-BD00-B79B5132F116}">
      <dgm:prSet/>
      <dgm:spPr/>
      <dgm:t>
        <a:bodyPr/>
        <a:lstStyle/>
        <a:p>
          <a:endParaRPr lang="es-ES" sz="2000" b="1"/>
        </a:p>
      </dgm:t>
    </dgm:pt>
    <dgm:pt modelId="{32B5704A-1311-4EE0-A6C8-EE37B0802E3D}" type="sibTrans" cxnId="{F1B29B77-81BE-469F-BD00-B79B5132F116}">
      <dgm:prSet/>
      <dgm:spPr/>
      <dgm:t>
        <a:bodyPr/>
        <a:lstStyle/>
        <a:p>
          <a:endParaRPr lang="es-ES" sz="2000" b="1"/>
        </a:p>
      </dgm:t>
    </dgm:pt>
    <dgm:pt modelId="{BE0F0D24-31E5-46D7-99E1-3A676A684ECE}">
      <dgm:prSet custT="1"/>
      <dgm:spPr/>
      <dgm:t>
        <a:bodyPr/>
        <a:lstStyle/>
        <a:p>
          <a:pPr rtl="0"/>
          <a:r>
            <a:rPr lang="es-ES" sz="1400" b="1" dirty="0" smtClean="0"/>
            <a:t>¿A quién comunicar?</a:t>
          </a:r>
          <a:endParaRPr lang="es-ES" sz="1400" b="1" dirty="0"/>
        </a:p>
      </dgm:t>
    </dgm:pt>
    <dgm:pt modelId="{A1AD1918-B0CC-4E76-990E-8710F053F23A}" type="parTrans" cxnId="{C3455A8D-9947-4C32-A8F2-0FC1CC1B0974}">
      <dgm:prSet/>
      <dgm:spPr/>
      <dgm:t>
        <a:bodyPr/>
        <a:lstStyle/>
        <a:p>
          <a:endParaRPr lang="es-ES" sz="2000" b="1"/>
        </a:p>
      </dgm:t>
    </dgm:pt>
    <dgm:pt modelId="{7F349A2F-FFA7-4B38-A365-9055E757118C}" type="sibTrans" cxnId="{C3455A8D-9947-4C32-A8F2-0FC1CC1B0974}">
      <dgm:prSet/>
      <dgm:spPr/>
      <dgm:t>
        <a:bodyPr/>
        <a:lstStyle/>
        <a:p>
          <a:endParaRPr lang="es-ES" sz="2000" b="1"/>
        </a:p>
      </dgm:t>
    </dgm:pt>
    <dgm:pt modelId="{0B090144-3CBC-4CAA-A6F7-41C946620542}">
      <dgm:prSet custT="1"/>
      <dgm:spPr/>
      <dgm:t>
        <a:bodyPr/>
        <a:lstStyle/>
        <a:p>
          <a:pPr rtl="0"/>
          <a:r>
            <a:rPr lang="es-ES" sz="1400" b="1" dirty="0" smtClean="0"/>
            <a:t>¿Cómo comunicar?</a:t>
          </a:r>
          <a:endParaRPr lang="es-ES" sz="1400" b="1" dirty="0"/>
        </a:p>
      </dgm:t>
    </dgm:pt>
    <dgm:pt modelId="{F5EFBDA1-3845-4A84-BFA8-97A2CD8E2323}" type="parTrans" cxnId="{021FEFC4-A20F-4B33-B68F-1BE4CC4EA7ED}">
      <dgm:prSet/>
      <dgm:spPr/>
      <dgm:t>
        <a:bodyPr/>
        <a:lstStyle/>
        <a:p>
          <a:endParaRPr lang="es-ES" sz="2000" b="1"/>
        </a:p>
      </dgm:t>
    </dgm:pt>
    <dgm:pt modelId="{443295BD-A719-4186-AEF5-1F9D473C1CD6}" type="sibTrans" cxnId="{021FEFC4-A20F-4B33-B68F-1BE4CC4EA7ED}">
      <dgm:prSet/>
      <dgm:spPr/>
      <dgm:t>
        <a:bodyPr/>
        <a:lstStyle/>
        <a:p>
          <a:endParaRPr lang="es-ES" sz="2000" b="1"/>
        </a:p>
      </dgm:t>
    </dgm:pt>
    <dgm:pt modelId="{3953100E-93CF-495E-9923-A87695111453}">
      <dgm:prSet custT="1"/>
      <dgm:spPr/>
      <dgm:t>
        <a:bodyPr/>
        <a:lstStyle/>
        <a:p>
          <a:pPr rtl="0"/>
          <a:r>
            <a:rPr lang="es-ES" sz="1400" b="1" dirty="0" smtClean="0"/>
            <a:t>¿Cómo recibir información?</a:t>
          </a:r>
          <a:endParaRPr lang="es-ES" sz="1400" b="1" dirty="0"/>
        </a:p>
      </dgm:t>
    </dgm:pt>
    <dgm:pt modelId="{0F6ACC72-3781-42E4-BC6E-DBF72F6D17DF}" type="parTrans" cxnId="{13202CE3-E1D5-41C9-93CF-F6A7C2E43F75}">
      <dgm:prSet/>
      <dgm:spPr/>
      <dgm:t>
        <a:bodyPr/>
        <a:lstStyle/>
        <a:p>
          <a:endParaRPr lang="es-ES" sz="2000" b="1"/>
        </a:p>
      </dgm:t>
    </dgm:pt>
    <dgm:pt modelId="{D59361FF-BB64-4A52-A7ED-D14992E2335B}" type="sibTrans" cxnId="{13202CE3-E1D5-41C9-93CF-F6A7C2E43F75}">
      <dgm:prSet/>
      <dgm:spPr/>
      <dgm:t>
        <a:bodyPr/>
        <a:lstStyle/>
        <a:p>
          <a:endParaRPr lang="es-ES" sz="2000" b="1"/>
        </a:p>
      </dgm:t>
    </dgm:pt>
    <dgm:pt modelId="{C91C6B2D-4347-4B18-8D02-8AE984C6299E}" type="pres">
      <dgm:prSet presAssocID="{7D2878F0-237B-4543-9941-C4D996D2EB23}" presName="cycleMatrixDiagram" presStyleCnt="0">
        <dgm:presLayoutVars>
          <dgm:chMax val="1"/>
          <dgm:dir/>
          <dgm:animLvl val="lvl"/>
          <dgm:resizeHandles val="exact"/>
        </dgm:presLayoutVars>
      </dgm:prSet>
      <dgm:spPr/>
      <dgm:t>
        <a:bodyPr/>
        <a:lstStyle/>
        <a:p>
          <a:endParaRPr lang="es-ES"/>
        </a:p>
      </dgm:t>
    </dgm:pt>
    <dgm:pt modelId="{1B65190C-EF99-45EB-8D38-8F46FA83ED82}" type="pres">
      <dgm:prSet presAssocID="{7D2878F0-237B-4543-9941-C4D996D2EB23}" presName="children" presStyleCnt="0"/>
      <dgm:spPr/>
    </dgm:pt>
    <dgm:pt modelId="{B5BF12FA-0276-4526-A1CD-E6DA048713C6}" type="pres">
      <dgm:prSet presAssocID="{7D2878F0-237B-4543-9941-C4D996D2EB23}" presName="childPlaceholder" presStyleCnt="0"/>
      <dgm:spPr/>
    </dgm:pt>
    <dgm:pt modelId="{847AEBF5-D83A-49E6-8F2D-B04F39F888E8}" type="pres">
      <dgm:prSet presAssocID="{7D2878F0-237B-4543-9941-C4D996D2EB23}" presName="circle" presStyleCnt="0"/>
      <dgm:spPr/>
    </dgm:pt>
    <dgm:pt modelId="{A9FA96F9-8631-448D-A95B-540BD5B0BAA9}" type="pres">
      <dgm:prSet presAssocID="{7D2878F0-237B-4543-9941-C4D996D2EB23}" presName="quadrant1" presStyleLbl="node1" presStyleIdx="0" presStyleCnt="4">
        <dgm:presLayoutVars>
          <dgm:chMax val="1"/>
          <dgm:bulletEnabled val="1"/>
        </dgm:presLayoutVars>
      </dgm:prSet>
      <dgm:spPr/>
      <dgm:t>
        <a:bodyPr/>
        <a:lstStyle/>
        <a:p>
          <a:endParaRPr lang="es-ES"/>
        </a:p>
      </dgm:t>
    </dgm:pt>
    <dgm:pt modelId="{7D8EC249-2A0E-4969-A131-8B71AE0F346F}" type="pres">
      <dgm:prSet presAssocID="{7D2878F0-237B-4543-9941-C4D996D2EB23}" presName="quadrant2" presStyleLbl="node1" presStyleIdx="1" presStyleCnt="4">
        <dgm:presLayoutVars>
          <dgm:chMax val="1"/>
          <dgm:bulletEnabled val="1"/>
        </dgm:presLayoutVars>
      </dgm:prSet>
      <dgm:spPr/>
      <dgm:t>
        <a:bodyPr/>
        <a:lstStyle/>
        <a:p>
          <a:endParaRPr lang="es-ES"/>
        </a:p>
      </dgm:t>
    </dgm:pt>
    <dgm:pt modelId="{B632D5CA-F3DE-452F-B04A-BA33DE0FCDC2}" type="pres">
      <dgm:prSet presAssocID="{7D2878F0-237B-4543-9941-C4D996D2EB23}" presName="quadrant3" presStyleLbl="node1" presStyleIdx="2" presStyleCnt="4">
        <dgm:presLayoutVars>
          <dgm:chMax val="1"/>
          <dgm:bulletEnabled val="1"/>
        </dgm:presLayoutVars>
      </dgm:prSet>
      <dgm:spPr/>
      <dgm:t>
        <a:bodyPr/>
        <a:lstStyle/>
        <a:p>
          <a:endParaRPr lang="es-ES"/>
        </a:p>
      </dgm:t>
    </dgm:pt>
    <dgm:pt modelId="{7A138DA7-D9A8-4C53-BA06-BAE583660139}" type="pres">
      <dgm:prSet presAssocID="{7D2878F0-237B-4543-9941-C4D996D2EB23}" presName="quadrant4" presStyleLbl="node1" presStyleIdx="3" presStyleCnt="4">
        <dgm:presLayoutVars>
          <dgm:chMax val="1"/>
          <dgm:bulletEnabled val="1"/>
        </dgm:presLayoutVars>
      </dgm:prSet>
      <dgm:spPr/>
      <dgm:t>
        <a:bodyPr/>
        <a:lstStyle/>
        <a:p>
          <a:endParaRPr lang="es-ES"/>
        </a:p>
      </dgm:t>
    </dgm:pt>
    <dgm:pt modelId="{7964889E-0892-4D77-9702-5188356A4CDC}" type="pres">
      <dgm:prSet presAssocID="{7D2878F0-237B-4543-9941-C4D996D2EB23}" presName="quadrantPlaceholder" presStyleCnt="0"/>
      <dgm:spPr/>
    </dgm:pt>
    <dgm:pt modelId="{110F7C76-C71F-4BA7-8895-F94EF459FB10}" type="pres">
      <dgm:prSet presAssocID="{7D2878F0-237B-4543-9941-C4D996D2EB23}" presName="center1" presStyleLbl="fgShp" presStyleIdx="0" presStyleCnt="2"/>
      <dgm:spPr/>
    </dgm:pt>
    <dgm:pt modelId="{E016E6F0-030F-494E-9F0E-C3579126CF88}" type="pres">
      <dgm:prSet presAssocID="{7D2878F0-237B-4543-9941-C4D996D2EB23}" presName="center2" presStyleLbl="fgShp" presStyleIdx="1" presStyleCnt="2"/>
      <dgm:spPr/>
    </dgm:pt>
  </dgm:ptLst>
  <dgm:cxnLst>
    <dgm:cxn modelId="{54A8162A-B42C-41C1-A97E-2E1625903E35}" type="presOf" srcId="{7D2878F0-237B-4543-9941-C4D996D2EB23}" destId="{C91C6B2D-4347-4B18-8D02-8AE984C6299E}" srcOrd="0" destOrd="0" presId="urn:microsoft.com/office/officeart/2005/8/layout/cycle4"/>
    <dgm:cxn modelId="{AC4BC644-B2E1-42AF-AF8D-61162595B0CE}" type="presOf" srcId="{0B090144-3CBC-4CAA-A6F7-41C946620542}" destId="{B632D5CA-F3DE-452F-B04A-BA33DE0FCDC2}" srcOrd="0" destOrd="0" presId="urn:microsoft.com/office/officeart/2005/8/layout/cycle4"/>
    <dgm:cxn modelId="{E5CF5E47-F273-4C41-A720-100DD1B9B749}" type="presOf" srcId="{5602E9B1-50E6-4AE8-9C31-DA068EE869B0}" destId="{A9FA96F9-8631-448D-A95B-540BD5B0BAA9}" srcOrd="0" destOrd="0" presId="urn:microsoft.com/office/officeart/2005/8/layout/cycle4"/>
    <dgm:cxn modelId="{021FEFC4-A20F-4B33-B68F-1BE4CC4EA7ED}" srcId="{7D2878F0-237B-4543-9941-C4D996D2EB23}" destId="{0B090144-3CBC-4CAA-A6F7-41C946620542}" srcOrd="2" destOrd="0" parTransId="{F5EFBDA1-3845-4A84-BFA8-97A2CD8E2323}" sibTransId="{443295BD-A719-4186-AEF5-1F9D473C1CD6}"/>
    <dgm:cxn modelId="{13202CE3-E1D5-41C9-93CF-F6A7C2E43F75}" srcId="{7D2878F0-237B-4543-9941-C4D996D2EB23}" destId="{3953100E-93CF-495E-9923-A87695111453}" srcOrd="3" destOrd="0" parTransId="{0F6ACC72-3781-42E4-BC6E-DBF72F6D17DF}" sibTransId="{D59361FF-BB64-4A52-A7ED-D14992E2335B}"/>
    <dgm:cxn modelId="{8D6E015C-C12F-46AB-A398-DD7A36FAA4E7}" type="presOf" srcId="{BE0F0D24-31E5-46D7-99E1-3A676A684ECE}" destId="{7D8EC249-2A0E-4969-A131-8B71AE0F346F}" srcOrd="0" destOrd="0" presId="urn:microsoft.com/office/officeart/2005/8/layout/cycle4"/>
    <dgm:cxn modelId="{C3455A8D-9947-4C32-A8F2-0FC1CC1B0974}" srcId="{7D2878F0-237B-4543-9941-C4D996D2EB23}" destId="{BE0F0D24-31E5-46D7-99E1-3A676A684ECE}" srcOrd="1" destOrd="0" parTransId="{A1AD1918-B0CC-4E76-990E-8710F053F23A}" sibTransId="{7F349A2F-FFA7-4B38-A365-9055E757118C}"/>
    <dgm:cxn modelId="{40F0CB1F-56F0-4883-990A-52346256F0EE}" type="presOf" srcId="{3953100E-93CF-495E-9923-A87695111453}" destId="{7A138DA7-D9A8-4C53-BA06-BAE583660139}" srcOrd="0" destOrd="0" presId="urn:microsoft.com/office/officeart/2005/8/layout/cycle4"/>
    <dgm:cxn modelId="{F1B29B77-81BE-469F-BD00-B79B5132F116}" srcId="{7D2878F0-237B-4543-9941-C4D996D2EB23}" destId="{5602E9B1-50E6-4AE8-9C31-DA068EE869B0}" srcOrd="0" destOrd="0" parTransId="{6E7320A4-F514-4EDC-8748-F6872D6223ED}" sibTransId="{32B5704A-1311-4EE0-A6C8-EE37B0802E3D}"/>
    <dgm:cxn modelId="{7A9479ED-4455-4588-BF11-1E46A47D2124}" type="presParOf" srcId="{C91C6B2D-4347-4B18-8D02-8AE984C6299E}" destId="{1B65190C-EF99-45EB-8D38-8F46FA83ED82}" srcOrd="0" destOrd="0" presId="urn:microsoft.com/office/officeart/2005/8/layout/cycle4"/>
    <dgm:cxn modelId="{1F716133-2289-4C9A-8EAC-BBE70BB62F12}" type="presParOf" srcId="{1B65190C-EF99-45EB-8D38-8F46FA83ED82}" destId="{B5BF12FA-0276-4526-A1CD-E6DA048713C6}" srcOrd="0" destOrd="0" presId="urn:microsoft.com/office/officeart/2005/8/layout/cycle4"/>
    <dgm:cxn modelId="{9CE34C2F-16F8-4CEF-BBE2-AC0BC7E32B45}" type="presParOf" srcId="{C91C6B2D-4347-4B18-8D02-8AE984C6299E}" destId="{847AEBF5-D83A-49E6-8F2D-B04F39F888E8}" srcOrd="1" destOrd="0" presId="urn:microsoft.com/office/officeart/2005/8/layout/cycle4"/>
    <dgm:cxn modelId="{04409CCC-77B1-4704-A921-1413A9ECE5C8}" type="presParOf" srcId="{847AEBF5-D83A-49E6-8F2D-B04F39F888E8}" destId="{A9FA96F9-8631-448D-A95B-540BD5B0BAA9}" srcOrd="0" destOrd="0" presId="urn:microsoft.com/office/officeart/2005/8/layout/cycle4"/>
    <dgm:cxn modelId="{48033134-67DB-433E-84A9-30312C206E8E}" type="presParOf" srcId="{847AEBF5-D83A-49E6-8F2D-B04F39F888E8}" destId="{7D8EC249-2A0E-4969-A131-8B71AE0F346F}" srcOrd="1" destOrd="0" presId="urn:microsoft.com/office/officeart/2005/8/layout/cycle4"/>
    <dgm:cxn modelId="{47A74C90-3879-4339-B0D3-66EE93C1EE23}" type="presParOf" srcId="{847AEBF5-D83A-49E6-8F2D-B04F39F888E8}" destId="{B632D5CA-F3DE-452F-B04A-BA33DE0FCDC2}" srcOrd="2" destOrd="0" presId="urn:microsoft.com/office/officeart/2005/8/layout/cycle4"/>
    <dgm:cxn modelId="{76BD8DC8-3505-49BC-86FE-6E8A732BAA9A}" type="presParOf" srcId="{847AEBF5-D83A-49E6-8F2D-B04F39F888E8}" destId="{7A138DA7-D9A8-4C53-BA06-BAE583660139}" srcOrd="3" destOrd="0" presId="urn:microsoft.com/office/officeart/2005/8/layout/cycle4"/>
    <dgm:cxn modelId="{3656723B-2231-4C72-8757-C97E8F1163D6}" type="presParOf" srcId="{847AEBF5-D83A-49E6-8F2D-B04F39F888E8}" destId="{7964889E-0892-4D77-9702-5188356A4CDC}" srcOrd="4" destOrd="0" presId="urn:microsoft.com/office/officeart/2005/8/layout/cycle4"/>
    <dgm:cxn modelId="{08C0C595-B496-4B75-8ED3-9E781FE7E47F}" type="presParOf" srcId="{C91C6B2D-4347-4B18-8D02-8AE984C6299E}" destId="{110F7C76-C71F-4BA7-8895-F94EF459FB10}" srcOrd="2" destOrd="0" presId="urn:microsoft.com/office/officeart/2005/8/layout/cycle4"/>
    <dgm:cxn modelId="{4E321652-7743-4619-B716-00BB10E86104}" type="presParOf" srcId="{C91C6B2D-4347-4B18-8D02-8AE984C6299E}" destId="{E016E6F0-030F-494E-9F0E-C3579126CF88}" srcOrd="3" destOrd="0" presId="urn:microsoft.com/office/officeart/2005/8/layout/cycle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B64B9F1-F269-41C4-AAEB-5F02456EFAD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5C5B813-1A94-4A29-9905-3E96E70AD2C7}">
      <dgm:prSet/>
      <dgm:spPr/>
      <dgm:t>
        <a:bodyPr/>
        <a:lstStyle/>
        <a:p>
          <a:pPr rtl="0"/>
          <a:r>
            <a:rPr lang="es-ES" b="1" dirty="0" smtClean="0"/>
            <a:t>Disponer de un espacio para la comunicación sobre la experiencia. </a:t>
          </a:r>
          <a:endParaRPr lang="es-ES" dirty="0"/>
        </a:p>
      </dgm:t>
    </dgm:pt>
    <dgm:pt modelId="{7027C55C-49DB-4532-9E7C-985EF43C0260}" type="parTrans" cxnId="{D330F138-7707-42D6-9BB8-E0D514099C51}">
      <dgm:prSet/>
      <dgm:spPr/>
      <dgm:t>
        <a:bodyPr/>
        <a:lstStyle/>
        <a:p>
          <a:endParaRPr lang="es-ES"/>
        </a:p>
      </dgm:t>
    </dgm:pt>
    <dgm:pt modelId="{D18C8FB5-8C43-4D60-AB6C-BBD8D6277C70}" type="sibTrans" cxnId="{D330F138-7707-42D6-9BB8-E0D514099C51}">
      <dgm:prSet/>
      <dgm:spPr/>
      <dgm:t>
        <a:bodyPr/>
        <a:lstStyle/>
        <a:p>
          <a:endParaRPr lang="es-ES"/>
        </a:p>
      </dgm:t>
    </dgm:pt>
    <dgm:pt modelId="{195D6CC4-CB3B-4645-AE4D-596D6BCE9160}">
      <dgm:prSet/>
      <dgm:spPr/>
      <dgm:t>
        <a:bodyPr/>
        <a:lstStyle/>
        <a:p>
          <a:pPr rtl="0"/>
          <a:r>
            <a:rPr lang="es-ES" b="1" dirty="0" smtClean="0"/>
            <a:t>Establecer diferentes mecanismos para la comunicación continua con los trabajadores del ámbito de intervención y la plantilla en general.</a:t>
          </a:r>
          <a:r>
            <a:rPr lang="es-ES" dirty="0" smtClean="0"/>
            <a:t> </a:t>
          </a:r>
          <a:endParaRPr lang="es-ES" dirty="0"/>
        </a:p>
      </dgm:t>
    </dgm:pt>
    <dgm:pt modelId="{06AC4B5A-D0A4-436C-8B0F-58CBCB1A7B2B}" type="parTrans" cxnId="{BD2B79C7-4B2F-4EDA-8F84-741C50161461}">
      <dgm:prSet/>
      <dgm:spPr/>
      <dgm:t>
        <a:bodyPr/>
        <a:lstStyle/>
        <a:p>
          <a:endParaRPr lang="es-ES"/>
        </a:p>
      </dgm:t>
    </dgm:pt>
    <dgm:pt modelId="{19A7AF52-55EE-4291-BF67-3AA28064EB6F}" type="sibTrans" cxnId="{BD2B79C7-4B2F-4EDA-8F84-741C50161461}">
      <dgm:prSet/>
      <dgm:spPr/>
      <dgm:t>
        <a:bodyPr/>
        <a:lstStyle/>
        <a:p>
          <a:endParaRPr lang="es-ES"/>
        </a:p>
      </dgm:t>
    </dgm:pt>
    <dgm:pt modelId="{2E21A83C-7DB8-4324-BC8B-D85F730CEDDF}">
      <dgm:prSet/>
      <dgm:spPr/>
      <dgm:t>
        <a:bodyPr/>
        <a:lstStyle/>
        <a:p>
          <a:pPr rtl="0"/>
          <a:r>
            <a:rPr lang="es-ES" b="1" dirty="0" smtClean="0"/>
            <a:t>Comunicar de manera clara quienes son los interlocutores en el Grupo Ergo encargados de recoger las sugerencias y aportaciones.</a:t>
          </a:r>
          <a:r>
            <a:rPr lang="es-ES" dirty="0" smtClean="0"/>
            <a:t> </a:t>
          </a:r>
          <a:endParaRPr lang="es-ES" dirty="0"/>
        </a:p>
      </dgm:t>
    </dgm:pt>
    <dgm:pt modelId="{DA3293F0-56A2-4495-9109-F7BA44885B73}" type="parTrans" cxnId="{351ACAE8-5C1A-4235-B653-F5B94A3CB284}">
      <dgm:prSet/>
      <dgm:spPr/>
      <dgm:t>
        <a:bodyPr/>
        <a:lstStyle/>
        <a:p>
          <a:endParaRPr lang="es-ES"/>
        </a:p>
      </dgm:t>
    </dgm:pt>
    <dgm:pt modelId="{A41CFB29-1D08-45E6-9F73-FB860CBA07D5}" type="sibTrans" cxnId="{351ACAE8-5C1A-4235-B653-F5B94A3CB284}">
      <dgm:prSet/>
      <dgm:spPr/>
      <dgm:t>
        <a:bodyPr/>
        <a:lstStyle/>
        <a:p>
          <a:endParaRPr lang="es-ES"/>
        </a:p>
      </dgm:t>
    </dgm:pt>
    <dgm:pt modelId="{DB37AB5B-EE7D-4E2B-A5C0-E94FA1F25B59}">
      <dgm:prSet/>
      <dgm:spPr/>
      <dgm:t>
        <a:bodyPr/>
        <a:lstStyle/>
        <a:p>
          <a:pPr rtl="0"/>
          <a:r>
            <a:rPr lang="es-ES" b="1" dirty="0" smtClean="0"/>
            <a:t>Planificar reuniones con el Comité de Seguridad y Salud.</a:t>
          </a:r>
          <a:r>
            <a:rPr lang="es-ES" dirty="0" smtClean="0"/>
            <a:t> </a:t>
          </a:r>
          <a:endParaRPr lang="es-ES" dirty="0"/>
        </a:p>
      </dgm:t>
    </dgm:pt>
    <dgm:pt modelId="{737D0BA0-D050-46A3-B103-E6C3E57BBC82}" type="parTrans" cxnId="{3D9257CB-8087-4113-8A4C-6D7560F01580}">
      <dgm:prSet/>
      <dgm:spPr/>
      <dgm:t>
        <a:bodyPr/>
        <a:lstStyle/>
        <a:p>
          <a:endParaRPr lang="es-ES"/>
        </a:p>
      </dgm:t>
    </dgm:pt>
    <dgm:pt modelId="{610D0F36-41E2-44D5-B02B-72CD59F6EB67}" type="sibTrans" cxnId="{3D9257CB-8087-4113-8A4C-6D7560F01580}">
      <dgm:prSet/>
      <dgm:spPr/>
      <dgm:t>
        <a:bodyPr/>
        <a:lstStyle/>
        <a:p>
          <a:endParaRPr lang="es-ES"/>
        </a:p>
      </dgm:t>
    </dgm:pt>
    <dgm:pt modelId="{50CE93FC-1DC3-4B7B-A173-4901ACD8672C}">
      <dgm:prSet/>
      <dgm:spPr/>
      <dgm:t>
        <a:bodyPr/>
        <a:lstStyle/>
        <a:p>
          <a:pPr rtl="0"/>
          <a:r>
            <a:rPr lang="es-ES" b="1" dirty="0" smtClean="0"/>
            <a:t>Planificar reuniones con personal con responsabilidades organizativas y/o de producción en el ámbito de intervención. </a:t>
          </a:r>
          <a:endParaRPr lang="es-ES" dirty="0"/>
        </a:p>
      </dgm:t>
    </dgm:pt>
    <dgm:pt modelId="{C87DE091-AC99-4CC6-BA3D-41F1A4BD2C9F}" type="parTrans" cxnId="{649A2965-C6A7-45E7-98E6-4C6534A76CD5}">
      <dgm:prSet/>
      <dgm:spPr/>
      <dgm:t>
        <a:bodyPr/>
        <a:lstStyle/>
        <a:p>
          <a:endParaRPr lang="es-ES"/>
        </a:p>
      </dgm:t>
    </dgm:pt>
    <dgm:pt modelId="{730F879A-76E0-4DA7-A992-3320A993A52B}" type="sibTrans" cxnId="{649A2965-C6A7-45E7-98E6-4C6534A76CD5}">
      <dgm:prSet/>
      <dgm:spPr/>
      <dgm:t>
        <a:bodyPr/>
        <a:lstStyle/>
        <a:p>
          <a:endParaRPr lang="es-ES"/>
        </a:p>
      </dgm:t>
    </dgm:pt>
    <dgm:pt modelId="{DE2F7B86-2A06-4EEF-83B8-3F8724DF592B}" type="pres">
      <dgm:prSet presAssocID="{6B64B9F1-F269-41C4-AAEB-5F02456EFAD1}" presName="linear" presStyleCnt="0">
        <dgm:presLayoutVars>
          <dgm:animLvl val="lvl"/>
          <dgm:resizeHandles val="exact"/>
        </dgm:presLayoutVars>
      </dgm:prSet>
      <dgm:spPr/>
      <dgm:t>
        <a:bodyPr/>
        <a:lstStyle/>
        <a:p>
          <a:endParaRPr lang="es-ES"/>
        </a:p>
      </dgm:t>
    </dgm:pt>
    <dgm:pt modelId="{755EFB9C-35A1-4AC4-B079-B0AC091C516F}" type="pres">
      <dgm:prSet presAssocID="{E5C5B813-1A94-4A29-9905-3E96E70AD2C7}" presName="parentText" presStyleLbl="node1" presStyleIdx="0" presStyleCnt="5">
        <dgm:presLayoutVars>
          <dgm:chMax val="0"/>
          <dgm:bulletEnabled val="1"/>
        </dgm:presLayoutVars>
      </dgm:prSet>
      <dgm:spPr/>
      <dgm:t>
        <a:bodyPr/>
        <a:lstStyle/>
        <a:p>
          <a:endParaRPr lang="es-ES"/>
        </a:p>
      </dgm:t>
    </dgm:pt>
    <dgm:pt modelId="{43E4C9A9-2A65-44AE-B5B4-146A4B489875}" type="pres">
      <dgm:prSet presAssocID="{D18C8FB5-8C43-4D60-AB6C-BBD8D6277C70}" presName="spacer" presStyleCnt="0"/>
      <dgm:spPr/>
    </dgm:pt>
    <dgm:pt modelId="{EBEC341F-7151-4AD4-B12B-2CD861F318AB}" type="pres">
      <dgm:prSet presAssocID="{195D6CC4-CB3B-4645-AE4D-596D6BCE9160}" presName="parentText" presStyleLbl="node1" presStyleIdx="1" presStyleCnt="5">
        <dgm:presLayoutVars>
          <dgm:chMax val="0"/>
          <dgm:bulletEnabled val="1"/>
        </dgm:presLayoutVars>
      </dgm:prSet>
      <dgm:spPr/>
      <dgm:t>
        <a:bodyPr/>
        <a:lstStyle/>
        <a:p>
          <a:endParaRPr lang="es-ES"/>
        </a:p>
      </dgm:t>
    </dgm:pt>
    <dgm:pt modelId="{66163288-2083-4FA0-9B32-CD35D15A9656}" type="pres">
      <dgm:prSet presAssocID="{19A7AF52-55EE-4291-BF67-3AA28064EB6F}" presName="spacer" presStyleCnt="0"/>
      <dgm:spPr/>
    </dgm:pt>
    <dgm:pt modelId="{11893B53-4E1B-4DE3-B146-60147D62EFA6}" type="pres">
      <dgm:prSet presAssocID="{2E21A83C-7DB8-4324-BC8B-D85F730CEDDF}" presName="parentText" presStyleLbl="node1" presStyleIdx="2" presStyleCnt="5">
        <dgm:presLayoutVars>
          <dgm:chMax val="0"/>
          <dgm:bulletEnabled val="1"/>
        </dgm:presLayoutVars>
      </dgm:prSet>
      <dgm:spPr/>
      <dgm:t>
        <a:bodyPr/>
        <a:lstStyle/>
        <a:p>
          <a:endParaRPr lang="es-ES"/>
        </a:p>
      </dgm:t>
    </dgm:pt>
    <dgm:pt modelId="{1741E135-89EC-4BE7-86D5-4B9E98D06A54}" type="pres">
      <dgm:prSet presAssocID="{A41CFB29-1D08-45E6-9F73-FB860CBA07D5}" presName="spacer" presStyleCnt="0"/>
      <dgm:spPr/>
    </dgm:pt>
    <dgm:pt modelId="{25C129EB-7140-488D-8B17-22AF9E0AD05E}" type="pres">
      <dgm:prSet presAssocID="{DB37AB5B-EE7D-4E2B-A5C0-E94FA1F25B59}" presName="parentText" presStyleLbl="node1" presStyleIdx="3" presStyleCnt="5">
        <dgm:presLayoutVars>
          <dgm:chMax val="0"/>
          <dgm:bulletEnabled val="1"/>
        </dgm:presLayoutVars>
      </dgm:prSet>
      <dgm:spPr/>
      <dgm:t>
        <a:bodyPr/>
        <a:lstStyle/>
        <a:p>
          <a:endParaRPr lang="es-ES"/>
        </a:p>
      </dgm:t>
    </dgm:pt>
    <dgm:pt modelId="{22870C79-9DB2-4902-8A4E-9D45C053223B}" type="pres">
      <dgm:prSet presAssocID="{610D0F36-41E2-44D5-B02B-72CD59F6EB67}" presName="spacer" presStyleCnt="0"/>
      <dgm:spPr/>
    </dgm:pt>
    <dgm:pt modelId="{50950F71-45A6-46C6-81BB-88380D02DB98}" type="pres">
      <dgm:prSet presAssocID="{50CE93FC-1DC3-4B7B-A173-4901ACD8672C}" presName="parentText" presStyleLbl="node1" presStyleIdx="4" presStyleCnt="5">
        <dgm:presLayoutVars>
          <dgm:chMax val="0"/>
          <dgm:bulletEnabled val="1"/>
        </dgm:presLayoutVars>
      </dgm:prSet>
      <dgm:spPr/>
      <dgm:t>
        <a:bodyPr/>
        <a:lstStyle/>
        <a:p>
          <a:endParaRPr lang="es-ES"/>
        </a:p>
      </dgm:t>
    </dgm:pt>
  </dgm:ptLst>
  <dgm:cxnLst>
    <dgm:cxn modelId="{BD2B79C7-4B2F-4EDA-8F84-741C50161461}" srcId="{6B64B9F1-F269-41C4-AAEB-5F02456EFAD1}" destId="{195D6CC4-CB3B-4645-AE4D-596D6BCE9160}" srcOrd="1" destOrd="0" parTransId="{06AC4B5A-D0A4-436C-8B0F-58CBCB1A7B2B}" sibTransId="{19A7AF52-55EE-4291-BF67-3AA28064EB6F}"/>
    <dgm:cxn modelId="{64745CD8-A16A-45CD-AC31-AB34C026BBEB}" type="presOf" srcId="{50CE93FC-1DC3-4B7B-A173-4901ACD8672C}" destId="{50950F71-45A6-46C6-81BB-88380D02DB98}" srcOrd="0" destOrd="0" presId="urn:microsoft.com/office/officeart/2005/8/layout/vList2"/>
    <dgm:cxn modelId="{383720E2-9A6B-478E-95EA-F2C456176B23}" type="presOf" srcId="{6B64B9F1-F269-41C4-AAEB-5F02456EFAD1}" destId="{DE2F7B86-2A06-4EEF-83B8-3F8724DF592B}" srcOrd="0" destOrd="0" presId="urn:microsoft.com/office/officeart/2005/8/layout/vList2"/>
    <dgm:cxn modelId="{2DD88A72-69B6-4B53-9B7C-AB84712E6BD5}" type="presOf" srcId="{195D6CC4-CB3B-4645-AE4D-596D6BCE9160}" destId="{EBEC341F-7151-4AD4-B12B-2CD861F318AB}" srcOrd="0" destOrd="0" presId="urn:microsoft.com/office/officeart/2005/8/layout/vList2"/>
    <dgm:cxn modelId="{D330F138-7707-42D6-9BB8-E0D514099C51}" srcId="{6B64B9F1-F269-41C4-AAEB-5F02456EFAD1}" destId="{E5C5B813-1A94-4A29-9905-3E96E70AD2C7}" srcOrd="0" destOrd="0" parTransId="{7027C55C-49DB-4532-9E7C-985EF43C0260}" sibTransId="{D18C8FB5-8C43-4D60-AB6C-BBD8D6277C70}"/>
    <dgm:cxn modelId="{649A2965-C6A7-45E7-98E6-4C6534A76CD5}" srcId="{6B64B9F1-F269-41C4-AAEB-5F02456EFAD1}" destId="{50CE93FC-1DC3-4B7B-A173-4901ACD8672C}" srcOrd="4" destOrd="0" parTransId="{C87DE091-AC99-4CC6-BA3D-41F1A4BD2C9F}" sibTransId="{730F879A-76E0-4DA7-A992-3320A993A52B}"/>
    <dgm:cxn modelId="{339D66E5-DCB6-4B1E-8D58-53668B671580}" type="presOf" srcId="{2E21A83C-7DB8-4324-BC8B-D85F730CEDDF}" destId="{11893B53-4E1B-4DE3-B146-60147D62EFA6}" srcOrd="0" destOrd="0" presId="urn:microsoft.com/office/officeart/2005/8/layout/vList2"/>
    <dgm:cxn modelId="{351ACAE8-5C1A-4235-B653-F5B94A3CB284}" srcId="{6B64B9F1-F269-41C4-AAEB-5F02456EFAD1}" destId="{2E21A83C-7DB8-4324-BC8B-D85F730CEDDF}" srcOrd="2" destOrd="0" parTransId="{DA3293F0-56A2-4495-9109-F7BA44885B73}" sibTransId="{A41CFB29-1D08-45E6-9F73-FB860CBA07D5}"/>
    <dgm:cxn modelId="{619C73E5-1902-48A9-A5BE-58C291B72DCB}" type="presOf" srcId="{DB37AB5B-EE7D-4E2B-A5C0-E94FA1F25B59}" destId="{25C129EB-7140-488D-8B17-22AF9E0AD05E}" srcOrd="0" destOrd="0" presId="urn:microsoft.com/office/officeart/2005/8/layout/vList2"/>
    <dgm:cxn modelId="{3D9257CB-8087-4113-8A4C-6D7560F01580}" srcId="{6B64B9F1-F269-41C4-AAEB-5F02456EFAD1}" destId="{DB37AB5B-EE7D-4E2B-A5C0-E94FA1F25B59}" srcOrd="3" destOrd="0" parTransId="{737D0BA0-D050-46A3-B103-E6C3E57BBC82}" sibTransId="{610D0F36-41E2-44D5-B02B-72CD59F6EB67}"/>
    <dgm:cxn modelId="{63D3B1E7-B036-4A4A-A4AB-E7D05A334850}" type="presOf" srcId="{E5C5B813-1A94-4A29-9905-3E96E70AD2C7}" destId="{755EFB9C-35A1-4AC4-B079-B0AC091C516F}" srcOrd="0" destOrd="0" presId="urn:microsoft.com/office/officeart/2005/8/layout/vList2"/>
    <dgm:cxn modelId="{F315DE51-8AD1-4826-86A4-33729B97A412}" type="presParOf" srcId="{DE2F7B86-2A06-4EEF-83B8-3F8724DF592B}" destId="{755EFB9C-35A1-4AC4-B079-B0AC091C516F}" srcOrd="0" destOrd="0" presId="urn:microsoft.com/office/officeart/2005/8/layout/vList2"/>
    <dgm:cxn modelId="{53996CA2-9371-4E4E-920B-28629F4D567D}" type="presParOf" srcId="{DE2F7B86-2A06-4EEF-83B8-3F8724DF592B}" destId="{43E4C9A9-2A65-44AE-B5B4-146A4B489875}" srcOrd="1" destOrd="0" presId="urn:microsoft.com/office/officeart/2005/8/layout/vList2"/>
    <dgm:cxn modelId="{8F0EE2C5-E38C-4240-8B87-1E58A1EA5CB4}" type="presParOf" srcId="{DE2F7B86-2A06-4EEF-83B8-3F8724DF592B}" destId="{EBEC341F-7151-4AD4-B12B-2CD861F318AB}" srcOrd="2" destOrd="0" presId="urn:microsoft.com/office/officeart/2005/8/layout/vList2"/>
    <dgm:cxn modelId="{D7F531A6-B4E0-4F10-AA8C-2988D53B33BA}" type="presParOf" srcId="{DE2F7B86-2A06-4EEF-83B8-3F8724DF592B}" destId="{66163288-2083-4FA0-9B32-CD35D15A9656}" srcOrd="3" destOrd="0" presId="urn:microsoft.com/office/officeart/2005/8/layout/vList2"/>
    <dgm:cxn modelId="{4AEE7BEE-792E-42FF-9709-C2DA8D6D84E0}" type="presParOf" srcId="{DE2F7B86-2A06-4EEF-83B8-3F8724DF592B}" destId="{11893B53-4E1B-4DE3-B146-60147D62EFA6}" srcOrd="4" destOrd="0" presId="urn:microsoft.com/office/officeart/2005/8/layout/vList2"/>
    <dgm:cxn modelId="{F8DE88A3-C83E-46C2-A9CB-556927AD5F2C}" type="presParOf" srcId="{DE2F7B86-2A06-4EEF-83B8-3F8724DF592B}" destId="{1741E135-89EC-4BE7-86D5-4B9E98D06A54}" srcOrd="5" destOrd="0" presId="urn:microsoft.com/office/officeart/2005/8/layout/vList2"/>
    <dgm:cxn modelId="{58F8DF8C-0B6F-4C78-A0E8-6671E45F5144}" type="presParOf" srcId="{DE2F7B86-2A06-4EEF-83B8-3F8724DF592B}" destId="{25C129EB-7140-488D-8B17-22AF9E0AD05E}" srcOrd="6" destOrd="0" presId="urn:microsoft.com/office/officeart/2005/8/layout/vList2"/>
    <dgm:cxn modelId="{E8C2DF2D-900C-4E15-90F9-09ED1ADDB90A}" type="presParOf" srcId="{DE2F7B86-2A06-4EEF-83B8-3F8724DF592B}" destId="{22870C79-9DB2-4902-8A4E-9D45C053223B}" srcOrd="7" destOrd="0" presId="urn:microsoft.com/office/officeart/2005/8/layout/vList2"/>
    <dgm:cxn modelId="{A70E9F3B-3BAA-482A-93E3-1DDAA7F6CA84}" type="presParOf" srcId="{DE2F7B86-2A06-4EEF-83B8-3F8724DF592B}" destId="{50950F71-45A6-46C6-81BB-88380D02DB98}" srcOrd="8"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BE3A5A9-041C-4F16-87E6-8B23F8A19622}"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s-ES"/>
        </a:p>
      </dgm:t>
    </dgm:pt>
    <dgm:pt modelId="{D4EBECC8-40E8-4A3B-B5E8-E849349D442C}">
      <dgm:prSet custT="1"/>
      <dgm:spPr/>
      <dgm:t>
        <a:bodyPr/>
        <a:lstStyle/>
        <a:p>
          <a:pPr rtl="0"/>
          <a:r>
            <a:rPr lang="es-ES" sz="1800" b="1" dirty="0" smtClean="0"/>
            <a:t>SEGUNDA PARTE: APLICACIÓN DEL MÉTODO ERGOPAR</a:t>
          </a:r>
          <a:endParaRPr lang="es-ES" sz="1800" dirty="0"/>
        </a:p>
      </dgm:t>
    </dgm:pt>
    <dgm:pt modelId="{AE835EE9-6C7F-4F04-908A-79F5C53BEE23}" type="parTrans" cxnId="{7511DD50-596B-42B3-A56E-DEAD600B52A8}">
      <dgm:prSet/>
      <dgm:spPr/>
      <dgm:t>
        <a:bodyPr/>
        <a:lstStyle/>
        <a:p>
          <a:endParaRPr lang="es-ES"/>
        </a:p>
      </dgm:t>
    </dgm:pt>
    <dgm:pt modelId="{595BF20F-947A-47B2-9CE7-AD5B811DBCE2}" type="sibTrans" cxnId="{7511DD50-596B-42B3-A56E-DEAD600B52A8}">
      <dgm:prSet/>
      <dgm:spPr/>
      <dgm:t>
        <a:bodyPr/>
        <a:lstStyle/>
        <a:p>
          <a:endParaRPr lang="es-ES"/>
        </a:p>
      </dgm:t>
    </dgm:pt>
    <dgm:pt modelId="{7F97DF2A-BFC2-47DA-97E5-8FA02C0DF4B6}">
      <dgm:prSet custT="1"/>
      <dgm:spPr/>
      <dgm:t>
        <a:bodyPr/>
        <a:lstStyle/>
        <a:p>
          <a:pPr rtl="0"/>
          <a:r>
            <a:rPr lang="es-ES" sz="1400" b="1" dirty="0" smtClean="0"/>
            <a:t>2.4 Fase de preintervención</a:t>
          </a:r>
          <a:endParaRPr lang="es-ES" sz="1400" b="1" dirty="0"/>
        </a:p>
      </dgm:t>
    </dgm:pt>
    <dgm:pt modelId="{E2096887-A6BC-43A9-A257-CEF364B9C3AE}" type="parTrans" cxnId="{EEBD1152-4F3A-4D9D-927F-6C1D85BBC9EF}">
      <dgm:prSet/>
      <dgm:spPr/>
      <dgm:t>
        <a:bodyPr/>
        <a:lstStyle/>
        <a:p>
          <a:endParaRPr lang="es-ES"/>
        </a:p>
      </dgm:t>
    </dgm:pt>
    <dgm:pt modelId="{3B4AA340-C7CD-4757-9751-8FD8BC5BB088}" type="sibTrans" cxnId="{EEBD1152-4F3A-4D9D-927F-6C1D85BBC9EF}">
      <dgm:prSet/>
      <dgm:spPr/>
      <dgm:t>
        <a:bodyPr/>
        <a:lstStyle/>
        <a:p>
          <a:endParaRPr lang="es-ES"/>
        </a:p>
      </dgm:t>
    </dgm:pt>
    <dgm:pt modelId="{B1442311-C1F2-4E30-967C-65519E06D4D4}">
      <dgm:prSet custT="1"/>
      <dgm:spPr/>
      <dgm:t>
        <a:bodyPr/>
        <a:lstStyle/>
        <a:p>
          <a:pPr rtl="0"/>
          <a:r>
            <a:rPr lang="es-ES" sz="1400" b="1" dirty="0" smtClean="0"/>
            <a:t>2.5 Fase de intervención</a:t>
          </a:r>
          <a:endParaRPr lang="es-ES" sz="1400" b="1" dirty="0"/>
        </a:p>
      </dgm:t>
    </dgm:pt>
    <dgm:pt modelId="{2BD64756-B901-42E5-ADA1-81ABCC91E90F}" type="parTrans" cxnId="{EC32D2B6-1BE3-478C-93A1-72063B0458DF}">
      <dgm:prSet/>
      <dgm:spPr/>
      <dgm:t>
        <a:bodyPr/>
        <a:lstStyle/>
        <a:p>
          <a:endParaRPr lang="es-ES"/>
        </a:p>
      </dgm:t>
    </dgm:pt>
    <dgm:pt modelId="{898A2C0B-19DE-4182-8B31-51C67213D891}" type="sibTrans" cxnId="{EC32D2B6-1BE3-478C-93A1-72063B0458DF}">
      <dgm:prSet/>
      <dgm:spPr/>
      <dgm:t>
        <a:bodyPr/>
        <a:lstStyle/>
        <a:p>
          <a:endParaRPr lang="es-ES"/>
        </a:p>
      </dgm:t>
    </dgm:pt>
    <dgm:pt modelId="{D2967DC1-A440-44AC-A1EB-B83B58CAFD4C}">
      <dgm:prSet custT="1"/>
      <dgm:spPr/>
      <dgm:t>
        <a:bodyPr/>
        <a:lstStyle/>
        <a:p>
          <a:pPr rtl="0"/>
          <a:r>
            <a:rPr lang="es-ES" sz="1400" b="1" dirty="0" smtClean="0"/>
            <a:t>Etapa de identificación y análisis</a:t>
          </a:r>
          <a:endParaRPr lang="es-ES" sz="1400" b="1" dirty="0"/>
        </a:p>
      </dgm:t>
    </dgm:pt>
    <dgm:pt modelId="{B7771BDE-9319-4B96-8BF4-F75B91505159}" type="parTrans" cxnId="{43E22A53-8AC5-4711-BB0E-093CFFC52D33}">
      <dgm:prSet/>
      <dgm:spPr/>
      <dgm:t>
        <a:bodyPr/>
        <a:lstStyle/>
        <a:p>
          <a:endParaRPr lang="es-ES"/>
        </a:p>
      </dgm:t>
    </dgm:pt>
    <dgm:pt modelId="{8F68739D-DBEF-4E7B-91F8-2DAD555AD85B}" type="sibTrans" cxnId="{43E22A53-8AC5-4711-BB0E-093CFFC52D33}">
      <dgm:prSet/>
      <dgm:spPr/>
      <dgm:t>
        <a:bodyPr/>
        <a:lstStyle/>
        <a:p>
          <a:endParaRPr lang="es-ES"/>
        </a:p>
      </dgm:t>
    </dgm:pt>
    <dgm:pt modelId="{02652397-83C9-4C12-8353-8F642FA48FD8}">
      <dgm:prSet custT="1"/>
      <dgm:spPr/>
      <dgm:t>
        <a:bodyPr/>
        <a:lstStyle/>
        <a:p>
          <a:pPr rtl="0"/>
          <a:r>
            <a:rPr lang="es-ES" sz="1400" b="1" dirty="0" smtClean="0"/>
            <a:t>Etapa de propuesta y planificación</a:t>
          </a:r>
          <a:endParaRPr lang="es-ES" sz="1400" b="1" dirty="0"/>
        </a:p>
      </dgm:t>
    </dgm:pt>
    <dgm:pt modelId="{367B7D3A-A851-4305-A067-492926AA0515}" type="parTrans" cxnId="{4BF7F6E1-2B47-4386-A4D1-2B19BC72D050}">
      <dgm:prSet/>
      <dgm:spPr/>
      <dgm:t>
        <a:bodyPr/>
        <a:lstStyle/>
        <a:p>
          <a:endParaRPr lang="es-ES"/>
        </a:p>
      </dgm:t>
    </dgm:pt>
    <dgm:pt modelId="{149F1804-B4EE-406B-A4B0-8CF62B41E498}" type="sibTrans" cxnId="{4BF7F6E1-2B47-4386-A4D1-2B19BC72D050}">
      <dgm:prSet/>
      <dgm:spPr/>
      <dgm:t>
        <a:bodyPr/>
        <a:lstStyle/>
        <a:p>
          <a:endParaRPr lang="es-ES"/>
        </a:p>
      </dgm:t>
    </dgm:pt>
    <dgm:pt modelId="{88340278-E3BD-4595-8E79-93FAF2F23B2C}">
      <dgm:prSet custT="1"/>
      <dgm:spPr/>
      <dgm:t>
        <a:bodyPr/>
        <a:lstStyle/>
        <a:p>
          <a:pPr rtl="0"/>
          <a:r>
            <a:rPr lang="es-ES" sz="1400" b="1" dirty="0" smtClean="0"/>
            <a:t>Etapa de seguimiento</a:t>
          </a:r>
          <a:endParaRPr lang="es-ES" sz="1400" b="1" dirty="0"/>
        </a:p>
      </dgm:t>
    </dgm:pt>
    <dgm:pt modelId="{E87C9B47-3D75-4254-84F6-1A0B33D6FBF3}" type="parTrans" cxnId="{E4743407-C2E1-47AC-B3E5-A3182E2744BD}">
      <dgm:prSet/>
      <dgm:spPr/>
      <dgm:t>
        <a:bodyPr/>
        <a:lstStyle/>
        <a:p>
          <a:endParaRPr lang="es-ES"/>
        </a:p>
      </dgm:t>
    </dgm:pt>
    <dgm:pt modelId="{B8EC57B7-24F3-4E86-83B1-0B91AE717DA0}" type="sibTrans" cxnId="{E4743407-C2E1-47AC-B3E5-A3182E2744BD}">
      <dgm:prSet/>
      <dgm:spPr/>
      <dgm:t>
        <a:bodyPr/>
        <a:lstStyle/>
        <a:p>
          <a:endParaRPr lang="es-ES"/>
        </a:p>
      </dgm:t>
    </dgm:pt>
    <dgm:pt modelId="{529B37CD-CBF0-49C7-930B-FFE9F44D1D1D}">
      <dgm:prSet custT="1"/>
      <dgm:spPr/>
      <dgm:t>
        <a:bodyPr/>
        <a:lstStyle/>
        <a:p>
          <a:pPr rtl="0"/>
          <a:r>
            <a:rPr lang="es-ES" sz="1400" b="1" dirty="0" smtClean="0"/>
            <a:t>2.6 Fase de valoración y continuidad</a:t>
          </a:r>
          <a:endParaRPr lang="es-ES" sz="1400" b="1" dirty="0"/>
        </a:p>
      </dgm:t>
    </dgm:pt>
    <dgm:pt modelId="{42446C89-1465-49CF-91D3-36FD0D40BA21}" type="parTrans" cxnId="{EA76F1A6-7AF2-4964-8842-65342AE6637A}">
      <dgm:prSet/>
      <dgm:spPr/>
      <dgm:t>
        <a:bodyPr/>
        <a:lstStyle/>
        <a:p>
          <a:endParaRPr lang="es-ES"/>
        </a:p>
      </dgm:t>
    </dgm:pt>
    <dgm:pt modelId="{B26E8E44-72A0-45F2-96A1-14B8CAB71A48}" type="sibTrans" cxnId="{EA76F1A6-7AF2-4964-8842-65342AE6637A}">
      <dgm:prSet/>
      <dgm:spPr/>
      <dgm:t>
        <a:bodyPr/>
        <a:lstStyle/>
        <a:p>
          <a:endParaRPr lang="es-ES"/>
        </a:p>
      </dgm:t>
    </dgm:pt>
    <dgm:pt modelId="{BD2F27B2-9BCA-4CCE-A0DD-8BC2471D822A}">
      <dgm:prSet custT="1"/>
      <dgm:spPr/>
      <dgm:t>
        <a:bodyPr/>
        <a:lstStyle/>
        <a:p>
          <a:pPr rtl="0"/>
          <a:r>
            <a:rPr lang="es-ES" sz="1800" b="1" dirty="0" smtClean="0"/>
            <a:t>TERCERA PARTE: Anexos</a:t>
          </a:r>
          <a:endParaRPr lang="es-ES" sz="1800" dirty="0"/>
        </a:p>
      </dgm:t>
    </dgm:pt>
    <dgm:pt modelId="{A8A4A8D5-E168-4AF8-8F3F-D8CC40E7556F}" type="parTrans" cxnId="{EFDC3BCA-F1A2-428C-9F0D-9F27C8042AAE}">
      <dgm:prSet/>
      <dgm:spPr/>
      <dgm:t>
        <a:bodyPr/>
        <a:lstStyle/>
        <a:p>
          <a:endParaRPr lang="es-ES"/>
        </a:p>
      </dgm:t>
    </dgm:pt>
    <dgm:pt modelId="{16DD5490-EC75-4F52-A778-D060ECE4F852}" type="sibTrans" cxnId="{EFDC3BCA-F1A2-428C-9F0D-9F27C8042AAE}">
      <dgm:prSet/>
      <dgm:spPr/>
      <dgm:t>
        <a:bodyPr/>
        <a:lstStyle/>
        <a:p>
          <a:endParaRPr lang="es-ES"/>
        </a:p>
      </dgm:t>
    </dgm:pt>
    <dgm:pt modelId="{2E814101-ACF4-4ACA-B434-22590B04DDC5}">
      <dgm:prSet custT="1"/>
      <dgm:spPr/>
      <dgm:t>
        <a:bodyPr/>
        <a:lstStyle/>
        <a:p>
          <a:pPr rtl="0"/>
          <a:r>
            <a:rPr lang="es-ES" sz="1400" b="1" dirty="0" smtClean="0"/>
            <a:t>A3 a A14 (modelos, guiones, cuestionario, fichas, listados, y particularidades)</a:t>
          </a:r>
          <a:endParaRPr lang="es-ES" sz="1400" b="1" dirty="0"/>
        </a:p>
      </dgm:t>
    </dgm:pt>
    <dgm:pt modelId="{417E6287-CCA4-405E-B3C7-EB7E1E04240D}" type="parTrans" cxnId="{CDA7FD75-0EF6-45BF-BE38-BD51A27962BF}">
      <dgm:prSet/>
      <dgm:spPr/>
      <dgm:t>
        <a:bodyPr/>
        <a:lstStyle/>
        <a:p>
          <a:endParaRPr lang="es-ES"/>
        </a:p>
      </dgm:t>
    </dgm:pt>
    <dgm:pt modelId="{6435B012-E7C6-49D2-84DA-5EF193CC1359}" type="sibTrans" cxnId="{CDA7FD75-0EF6-45BF-BE38-BD51A27962BF}">
      <dgm:prSet/>
      <dgm:spPr/>
      <dgm:t>
        <a:bodyPr/>
        <a:lstStyle/>
        <a:p>
          <a:endParaRPr lang="es-ES"/>
        </a:p>
      </dgm:t>
    </dgm:pt>
    <dgm:pt modelId="{54D211B5-1B68-41F0-85F2-336A11AF73D8}" type="pres">
      <dgm:prSet presAssocID="{2BE3A5A9-041C-4F16-87E6-8B23F8A19622}" presName="Name0" presStyleCnt="0">
        <dgm:presLayoutVars>
          <dgm:dir/>
          <dgm:animLvl val="lvl"/>
          <dgm:resizeHandles val="exact"/>
        </dgm:presLayoutVars>
      </dgm:prSet>
      <dgm:spPr/>
      <dgm:t>
        <a:bodyPr/>
        <a:lstStyle/>
        <a:p>
          <a:endParaRPr lang="es-ES"/>
        </a:p>
      </dgm:t>
    </dgm:pt>
    <dgm:pt modelId="{D9E7AD19-2EE4-4138-8BA0-133592AD3A04}" type="pres">
      <dgm:prSet presAssocID="{D4EBECC8-40E8-4A3B-B5E8-E849349D442C}" presName="composite" presStyleCnt="0"/>
      <dgm:spPr/>
      <dgm:t>
        <a:bodyPr/>
        <a:lstStyle/>
        <a:p>
          <a:endParaRPr lang="es-ES"/>
        </a:p>
      </dgm:t>
    </dgm:pt>
    <dgm:pt modelId="{E45B9904-29E2-4D9E-BCD8-CF2C6AA9C3C0}" type="pres">
      <dgm:prSet presAssocID="{D4EBECC8-40E8-4A3B-B5E8-E849349D442C}" presName="parTx" presStyleLbl="alignNode1" presStyleIdx="0" presStyleCnt="2" custScaleX="116072">
        <dgm:presLayoutVars>
          <dgm:chMax val="0"/>
          <dgm:chPref val="0"/>
          <dgm:bulletEnabled val="1"/>
        </dgm:presLayoutVars>
      </dgm:prSet>
      <dgm:spPr/>
      <dgm:t>
        <a:bodyPr/>
        <a:lstStyle/>
        <a:p>
          <a:endParaRPr lang="es-ES"/>
        </a:p>
      </dgm:t>
    </dgm:pt>
    <dgm:pt modelId="{5519A57B-4374-4D14-AAEE-5044688F03DD}" type="pres">
      <dgm:prSet presAssocID="{D4EBECC8-40E8-4A3B-B5E8-E849349D442C}" presName="desTx" presStyleLbl="alignAccFollowNode1" presStyleIdx="0" presStyleCnt="2" custScaleX="115927">
        <dgm:presLayoutVars>
          <dgm:bulletEnabled val="1"/>
        </dgm:presLayoutVars>
      </dgm:prSet>
      <dgm:spPr/>
      <dgm:t>
        <a:bodyPr/>
        <a:lstStyle/>
        <a:p>
          <a:endParaRPr lang="es-ES"/>
        </a:p>
      </dgm:t>
    </dgm:pt>
    <dgm:pt modelId="{C8BA553E-AC01-424B-97B2-7ED834C51C10}" type="pres">
      <dgm:prSet presAssocID="{595BF20F-947A-47B2-9CE7-AD5B811DBCE2}" presName="space" presStyleCnt="0"/>
      <dgm:spPr/>
      <dgm:t>
        <a:bodyPr/>
        <a:lstStyle/>
        <a:p>
          <a:endParaRPr lang="es-ES"/>
        </a:p>
      </dgm:t>
    </dgm:pt>
    <dgm:pt modelId="{ADCBEFB3-97F2-4A30-B7E2-26878CDD682A}" type="pres">
      <dgm:prSet presAssocID="{BD2F27B2-9BCA-4CCE-A0DD-8BC2471D822A}" presName="composite" presStyleCnt="0"/>
      <dgm:spPr/>
      <dgm:t>
        <a:bodyPr/>
        <a:lstStyle/>
        <a:p>
          <a:endParaRPr lang="es-ES"/>
        </a:p>
      </dgm:t>
    </dgm:pt>
    <dgm:pt modelId="{AE325639-156A-44E7-BB05-67D04B9DF2A1}" type="pres">
      <dgm:prSet presAssocID="{BD2F27B2-9BCA-4CCE-A0DD-8BC2471D822A}" presName="parTx" presStyleLbl="alignNode1" presStyleIdx="1" presStyleCnt="2">
        <dgm:presLayoutVars>
          <dgm:chMax val="0"/>
          <dgm:chPref val="0"/>
          <dgm:bulletEnabled val="1"/>
        </dgm:presLayoutVars>
      </dgm:prSet>
      <dgm:spPr/>
      <dgm:t>
        <a:bodyPr/>
        <a:lstStyle/>
        <a:p>
          <a:endParaRPr lang="es-ES"/>
        </a:p>
      </dgm:t>
    </dgm:pt>
    <dgm:pt modelId="{E5E74E86-CDB2-4347-97DE-6FE02A6387FB}" type="pres">
      <dgm:prSet presAssocID="{BD2F27B2-9BCA-4CCE-A0DD-8BC2471D822A}" presName="desTx" presStyleLbl="alignAccFollowNode1" presStyleIdx="1" presStyleCnt="2">
        <dgm:presLayoutVars>
          <dgm:bulletEnabled val="1"/>
        </dgm:presLayoutVars>
      </dgm:prSet>
      <dgm:spPr/>
      <dgm:t>
        <a:bodyPr/>
        <a:lstStyle/>
        <a:p>
          <a:endParaRPr lang="es-ES"/>
        </a:p>
      </dgm:t>
    </dgm:pt>
  </dgm:ptLst>
  <dgm:cxnLst>
    <dgm:cxn modelId="{EEBD1152-4F3A-4D9D-927F-6C1D85BBC9EF}" srcId="{D4EBECC8-40E8-4A3B-B5E8-E849349D442C}" destId="{7F97DF2A-BFC2-47DA-97E5-8FA02C0DF4B6}" srcOrd="0" destOrd="0" parTransId="{E2096887-A6BC-43A9-A257-CEF364B9C3AE}" sibTransId="{3B4AA340-C7CD-4757-9751-8FD8BC5BB088}"/>
    <dgm:cxn modelId="{183C8457-903E-4D51-93BB-32AD6D00E052}" type="presOf" srcId="{7F97DF2A-BFC2-47DA-97E5-8FA02C0DF4B6}" destId="{5519A57B-4374-4D14-AAEE-5044688F03DD}" srcOrd="0" destOrd="0" presId="urn:microsoft.com/office/officeart/2005/8/layout/hList1"/>
    <dgm:cxn modelId="{F7DCE9D6-EEB6-4F6B-9260-E50A233830FE}" type="presOf" srcId="{B1442311-C1F2-4E30-967C-65519E06D4D4}" destId="{5519A57B-4374-4D14-AAEE-5044688F03DD}" srcOrd="0" destOrd="1" presId="urn:microsoft.com/office/officeart/2005/8/layout/hList1"/>
    <dgm:cxn modelId="{EFDC3BCA-F1A2-428C-9F0D-9F27C8042AAE}" srcId="{2BE3A5A9-041C-4F16-87E6-8B23F8A19622}" destId="{BD2F27B2-9BCA-4CCE-A0DD-8BC2471D822A}" srcOrd="1" destOrd="0" parTransId="{A8A4A8D5-E168-4AF8-8F3F-D8CC40E7556F}" sibTransId="{16DD5490-EC75-4F52-A778-D060ECE4F852}"/>
    <dgm:cxn modelId="{4BF7F6E1-2B47-4386-A4D1-2B19BC72D050}" srcId="{B1442311-C1F2-4E30-967C-65519E06D4D4}" destId="{02652397-83C9-4C12-8353-8F642FA48FD8}" srcOrd="1" destOrd="0" parTransId="{367B7D3A-A851-4305-A067-492926AA0515}" sibTransId="{149F1804-B4EE-406B-A4B0-8CF62B41E498}"/>
    <dgm:cxn modelId="{60049A67-D5FE-43F4-B0A0-1E8B33DAF93C}" type="presOf" srcId="{529B37CD-CBF0-49C7-930B-FFE9F44D1D1D}" destId="{5519A57B-4374-4D14-AAEE-5044688F03DD}" srcOrd="0" destOrd="5" presId="urn:microsoft.com/office/officeart/2005/8/layout/hList1"/>
    <dgm:cxn modelId="{1A1BE5BB-35F8-4F45-8213-D0B0E84D76C4}" type="presOf" srcId="{02652397-83C9-4C12-8353-8F642FA48FD8}" destId="{5519A57B-4374-4D14-AAEE-5044688F03DD}" srcOrd="0" destOrd="3" presId="urn:microsoft.com/office/officeart/2005/8/layout/hList1"/>
    <dgm:cxn modelId="{7044C1CC-9100-428F-8F0D-C4543EE58CDA}" type="presOf" srcId="{2E814101-ACF4-4ACA-B434-22590B04DDC5}" destId="{E5E74E86-CDB2-4347-97DE-6FE02A6387FB}" srcOrd="0" destOrd="0" presId="urn:microsoft.com/office/officeart/2005/8/layout/hList1"/>
    <dgm:cxn modelId="{43E22A53-8AC5-4711-BB0E-093CFFC52D33}" srcId="{B1442311-C1F2-4E30-967C-65519E06D4D4}" destId="{D2967DC1-A440-44AC-A1EB-B83B58CAFD4C}" srcOrd="0" destOrd="0" parTransId="{B7771BDE-9319-4B96-8BF4-F75B91505159}" sibTransId="{8F68739D-DBEF-4E7B-91F8-2DAD555AD85B}"/>
    <dgm:cxn modelId="{1E471A63-8116-4A23-B459-8F2DD217FF72}" type="presOf" srcId="{88340278-E3BD-4595-8E79-93FAF2F23B2C}" destId="{5519A57B-4374-4D14-AAEE-5044688F03DD}" srcOrd="0" destOrd="4" presId="urn:microsoft.com/office/officeart/2005/8/layout/hList1"/>
    <dgm:cxn modelId="{33D23CCA-F233-46A0-A5DD-F3EF94A3D739}" type="presOf" srcId="{D2967DC1-A440-44AC-A1EB-B83B58CAFD4C}" destId="{5519A57B-4374-4D14-AAEE-5044688F03DD}" srcOrd="0" destOrd="2" presId="urn:microsoft.com/office/officeart/2005/8/layout/hList1"/>
    <dgm:cxn modelId="{67F3E61E-61DD-412E-A43B-81827CAFBEBC}" type="presOf" srcId="{2BE3A5A9-041C-4F16-87E6-8B23F8A19622}" destId="{54D211B5-1B68-41F0-85F2-336A11AF73D8}" srcOrd="0" destOrd="0" presId="urn:microsoft.com/office/officeart/2005/8/layout/hList1"/>
    <dgm:cxn modelId="{EC32D2B6-1BE3-478C-93A1-72063B0458DF}" srcId="{D4EBECC8-40E8-4A3B-B5E8-E849349D442C}" destId="{B1442311-C1F2-4E30-967C-65519E06D4D4}" srcOrd="1" destOrd="0" parTransId="{2BD64756-B901-42E5-ADA1-81ABCC91E90F}" sibTransId="{898A2C0B-19DE-4182-8B31-51C67213D891}"/>
    <dgm:cxn modelId="{E4743407-C2E1-47AC-B3E5-A3182E2744BD}" srcId="{B1442311-C1F2-4E30-967C-65519E06D4D4}" destId="{88340278-E3BD-4595-8E79-93FAF2F23B2C}" srcOrd="2" destOrd="0" parTransId="{E87C9B47-3D75-4254-84F6-1A0B33D6FBF3}" sibTransId="{B8EC57B7-24F3-4E86-83B1-0B91AE717DA0}"/>
    <dgm:cxn modelId="{B9172D18-279C-4D85-A4A1-ED3213A74B6D}" type="presOf" srcId="{BD2F27B2-9BCA-4CCE-A0DD-8BC2471D822A}" destId="{AE325639-156A-44E7-BB05-67D04B9DF2A1}" srcOrd="0" destOrd="0" presId="urn:microsoft.com/office/officeart/2005/8/layout/hList1"/>
    <dgm:cxn modelId="{CDA7FD75-0EF6-45BF-BE38-BD51A27962BF}" srcId="{BD2F27B2-9BCA-4CCE-A0DD-8BC2471D822A}" destId="{2E814101-ACF4-4ACA-B434-22590B04DDC5}" srcOrd="0" destOrd="0" parTransId="{417E6287-CCA4-405E-B3C7-EB7E1E04240D}" sibTransId="{6435B012-E7C6-49D2-84DA-5EF193CC1359}"/>
    <dgm:cxn modelId="{87653D52-9BD3-451F-89BD-03BFFF5101D0}" type="presOf" srcId="{D4EBECC8-40E8-4A3B-B5E8-E849349D442C}" destId="{E45B9904-29E2-4D9E-BCD8-CF2C6AA9C3C0}" srcOrd="0" destOrd="0" presId="urn:microsoft.com/office/officeart/2005/8/layout/hList1"/>
    <dgm:cxn modelId="{EA76F1A6-7AF2-4964-8842-65342AE6637A}" srcId="{D4EBECC8-40E8-4A3B-B5E8-E849349D442C}" destId="{529B37CD-CBF0-49C7-930B-FFE9F44D1D1D}" srcOrd="2" destOrd="0" parTransId="{42446C89-1465-49CF-91D3-36FD0D40BA21}" sibTransId="{B26E8E44-72A0-45F2-96A1-14B8CAB71A48}"/>
    <dgm:cxn modelId="{7511DD50-596B-42B3-A56E-DEAD600B52A8}" srcId="{2BE3A5A9-041C-4F16-87E6-8B23F8A19622}" destId="{D4EBECC8-40E8-4A3B-B5E8-E849349D442C}" srcOrd="0" destOrd="0" parTransId="{AE835EE9-6C7F-4F04-908A-79F5C53BEE23}" sibTransId="{595BF20F-947A-47B2-9CE7-AD5B811DBCE2}"/>
    <dgm:cxn modelId="{87B35079-2517-47A0-9610-B4BB72494E22}" type="presParOf" srcId="{54D211B5-1B68-41F0-85F2-336A11AF73D8}" destId="{D9E7AD19-2EE4-4138-8BA0-133592AD3A04}" srcOrd="0" destOrd="0" presId="urn:microsoft.com/office/officeart/2005/8/layout/hList1"/>
    <dgm:cxn modelId="{B144A132-5150-44B9-A8C9-F6ABB5EE8DFE}" type="presParOf" srcId="{D9E7AD19-2EE4-4138-8BA0-133592AD3A04}" destId="{E45B9904-29E2-4D9E-BCD8-CF2C6AA9C3C0}" srcOrd="0" destOrd="0" presId="urn:microsoft.com/office/officeart/2005/8/layout/hList1"/>
    <dgm:cxn modelId="{58101836-BDF3-46F7-BEC8-0C43482001C5}" type="presParOf" srcId="{D9E7AD19-2EE4-4138-8BA0-133592AD3A04}" destId="{5519A57B-4374-4D14-AAEE-5044688F03DD}" srcOrd="1" destOrd="0" presId="urn:microsoft.com/office/officeart/2005/8/layout/hList1"/>
    <dgm:cxn modelId="{50C99966-8B6E-4522-95B5-0B1629B30FBC}" type="presParOf" srcId="{54D211B5-1B68-41F0-85F2-336A11AF73D8}" destId="{C8BA553E-AC01-424B-97B2-7ED834C51C10}" srcOrd="1" destOrd="0" presId="urn:microsoft.com/office/officeart/2005/8/layout/hList1"/>
    <dgm:cxn modelId="{97867E24-D44E-4183-A92C-D72FAA9A0070}" type="presParOf" srcId="{54D211B5-1B68-41F0-85F2-336A11AF73D8}" destId="{ADCBEFB3-97F2-4A30-B7E2-26878CDD682A}" srcOrd="2" destOrd="0" presId="urn:microsoft.com/office/officeart/2005/8/layout/hList1"/>
    <dgm:cxn modelId="{502FEEA1-F701-4AA5-A2AC-97EDFA18DD8D}" type="presParOf" srcId="{ADCBEFB3-97F2-4A30-B7E2-26878CDD682A}" destId="{AE325639-156A-44E7-BB05-67D04B9DF2A1}" srcOrd="0" destOrd="0" presId="urn:microsoft.com/office/officeart/2005/8/layout/hList1"/>
    <dgm:cxn modelId="{E68C060A-2848-4179-B108-A9AADB8FD62F}" type="presParOf" srcId="{ADCBEFB3-97F2-4A30-B7E2-26878CDD682A}" destId="{E5E74E86-CDB2-4347-97DE-6FE02A6387FB}"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9B05D8B-09A3-400C-BE47-194AD973838C}"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S"/>
        </a:p>
      </dgm:t>
    </dgm:pt>
    <dgm:pt modelId="{BC79B23F-6334-4CA9-81FB-7E5DB52D4410}">
      <dgm:prSet phldrT="[Texto]" custT="1"/>
      <dgm:spPr>
        <a:ln>
          <a:solidFill>
            <a:srgbClr val="EF4A1D"/>
          </a:solidFill>
        </a:ln>
      </dgm:spPr>
      <dgm:t>
        <a:bodyPr/>
        <a:lstStyle/>
        <a:p>
          <a:r>
            <a:rPr lang="es-ES" sz="1800" b="1"/>
            <a:t>Fase PREINTERVENCIÓN</a:t>
          </a:r>
        </a:p>
      </dgm:t>
    </dgm:pt>
    <dgm:pt modelId="{133E702F-CD8F-404A-B1D6-DA8521A55766}" type="parTrans" cxnId="{971ED936-A5C0-4F44-8724-A0E28B159BEE}">
      <dgm:prSet/>
      <dgm:spPr/>
      <dgm:t>
        <a:bodyPr/>
        <a:lstStyle/>
        <a:p>
          <a:endParaRPr lang="es-ES"/>
        </a:p>
      </dgm:t>
    </dgm:pt>
    <dgm:pt modelId="{53AA5E36-3059-441B-91D7-9738436488AD}" type="sibTrans" cxnId="{971ED936-A5C0-4F44-8724-A0E28B159BEE}">
      <dgm:prSet/>
      <dgm:spPr>
        <a:ln>
          <a:solidFill>
            <a:srgbClr val="EF4A1D">
              <a:alpha val="90000"/>
            </a:srgbClr>
          </a:solidFill>
        </a:ln>
      </dgm:spPr>
      <dgm:t>
        <a:bodyPr/>
        <a:lstStyle/>
        <a:p>
          <a:endParaRPr lang="es-ES"/>
        </a:p>
      </dgm:t>
    </dgm:pt>
    <dgm:pt modelId="{CB1AA6A2-D089-48DA-A571-5BA0EB420071}">
      <dgm:prSet phldrT="[Texto]" custT="1"/>
      <dgm:spPr>
        <a:ln>
          <a:solidFill>
            <a:srgbClr val="EF4A1D"/>
          </a:solidFill>
        </a:ln>
      </dgm:spPr>
      <dgm:t>
        <a:bodyPr/>
        <a:lstStyle/>
        <a:p>
          <a:r>
            <a:rPr lang="es-ES" sz="1800" b="1"/>
            <a:t>Fase INTERVENCIÓN</a:t>
          </a:r>
        </a:p>
      </dgm:t>
    </dgm:pt>
    <dgm:pt modelId="{A206B764-6706-4209-B1BB-E7453F3E1841}" type="parTrans" cxnId="{DCB84F76-AF00-41D4-A964-AA2CBAA9C973}">
      <dgm:prSet/>
      <dgm:spPr/>
      <dgm:t>
        <a:bodyPr/>
        <a:lstStyle/>
        <a:p>
          <a:endParaRPr lang="es-ES"/>
        </a:p>
      </dgm:t>
    </dgm:pt>
    <dgm:pt modelId="{D5813FE2-7EA2-4224-AA5F-A97106C71F70}" type="sibTrans" cxnId="{DCB84F76-AF00-41D4-A964-AA2CBAA9C973}">
      <dgm:prSet/>
      <dgm:spPr>
        <a:ln>
          <a:solidFill>
            <a:srgbClr val="EF4A1D">
              <a:alpha val="90000"/>
            </a:srgbClr>
          </a:solidFill>
        </a:ln>
      </dgm:spPr>
      <dgm:t>
        <a:bodyPr/>
        <a:lstStyle/>
        <a:p>
          <a:endParaRPr lang="es-ES"/>
        </a:p>
      </dgm:t>
    </dgm:pt>
    <dgm:pt modelId="{4C041F53-9159-44EF-8A7D-6F8B5C39806C}">
      <dgm:prSet phldrT="[Texto]" custT="1"/>
      <dgm:spPr>
        <a:ln>
          <a:solidFill>
            <a:srgbClr val="EF4A1D"/>
          </a:solidFill>
        </a:ln>
      </dgm:spPr>
      <dgm:t>
        <a:bodyPr/>
        <a:lstStyle/>
        <a:p>
          <a:r>
            <a:rPr lang="es-ES" sz="1800" b="1"/>
            <a:t>Fase VALORACIÓN Y CONTINUIDAD</a:t>
          </a:r>
        </a:p>
      </dgm:t>
    </dgm:pt>
    <dgm:pt modelId="{329DBF41-8A84-405A-97E4-512397EA2E8C}" type="parTrans" cxnId="{FCFBE8D5-444E-4D17-9A05-DFC9B80FA85D}">
      <dgm:prSet/>
      <dgm:spPr/>
      <dgm:t>
        <a:bodyPr/>
        <a:lstStyle/>
        <a:p>
          <a:endParaRPr lang="es-ES"/>
        </a:p>
      </dgm:t>
    </dgm:pt>
    <dgm:pt modelId="{7C2D49F5-6E04-480D-96F5-04675B4A114A}" type="sibTrans" cxnId="{FCFBE8D5-444E-4D17-9A05-DFC9B80FA85D}">
      <dgm:prSet/>
      <dgm:spPr/>
      <dgm:t>
        <a:bodyPr/>
        <a:lstStyle/>
        <a:p>
          <a:endParaRPr lang="es-ES"/>
        </a:p>
      </dgm:t>
    </dgm:pt>
    <dgm:pt modelId="{1A212A15-8015-4CE6-B17D-D14299727D34}">
      <dgm:prSet phldrT="[Texto]"/>
      <dgm:spPr>
        <a:ln>
          <a:solidFill>
            <a:srgbClr val="EF4A1D"/>
          </a:solidFill>
        </a:ln>
      </dgm:spPr>
      <dgm:t>
        <a:bodyPr/>
        <a:lstStyle/>
        <a:p>
          <a:r>
            <a:rPr lang="es-ES" sz="1100"/>
            <a:t>Etapa de identificación y análisis</a:t>
          </a:r>
        </a:p>
      </dgm:t>
    </dgm:pt>
    <dgm:pt modelId="{AFAE0A0E-440D-4E9C-B157-E0F117355E5A}" type="parTrans" cxnId="{50EC47E0-AF5A-44AC-959F-AC7C851397F7}">
      <dgm:prSet/>
      <dgm:spPr/>
      <dgm:t>
        <a:bodyPr/>
        <a:lstStyle/>
        <a:p>
          <a:endParaRPr lang="es-ES"/>
        </a:p>
      </dgm:t>
    </dgm:pt>
    <dgm:pt modelId="{BBD78F92-F927-4CD7-8428-D7B2C4941A2E}" type="sibTrans" cxnId="{50EC47E0-AF5A-44AC-959F-AC7C851397F7}">
      <dgm:prSet/>
      <dgm:spPr/>
      <dgm:t>
        <a:bodyPr/>
        <a:lstStyle/>
        <a:p>
          <a:endParaRPr lang="es-ES"/>
        </a:p>
      </dgm:t>
    </dgm:pt>
    <dgm:pt modelId="{6E6B5532-DC4E-4271-B897-8980B5151034}">
      <dgm:prSet phldrT="[Texto]"/>
      <dgm:spPr>
        <a:ln>
          <a:solidFill>
            <a:srgbClr val="EF4A1D"/>
          </a:solidFill>
        </a:ln>
      </dgm:spPr>
      <dgm:t>
        <a:bodyPr/>
        <a:lstStyle/>
        <a:p>
          <a:r>
            <a:rPr lang="es-ES" sz="1100"/>
            <a:t>Etapa de propuesta y planificación</a:t>
          </a:r>
        </a:p>
      </dgm:t>
    </dgm:pt>
    <dgm:pt modelId="{CC66171A-DC85-4EA6-BB5B-1F031063F53A}" type="parTrans" cxnId="{88AAC9F5-256F-411C-8DD4-6E47F358A0A2}">
      <dgm:prSet/>
      <dgm:spPr/>
      <dgm:t>
        <a:bodyPr/>
        <a:lstStyle/>
        <a:p>
          <a:endParaRPr lang="es-ES"/>
        </a:p>
      </dgm:t>
    </dgm:pt>
    <dgm:pt modelId="{3281DD67-E523-4786-A0BB-0366FC311F5F}" type="sibTrans" cxnId="{88AAC9F5-256F-411C-8DD4-6E47F358A0A2}">
      <dgm:prSet/>
      <dgm:spPr/>
      <dgm:t>
        <a:bodyPr/>
        <a:lstStyle/>
        <a:p>
          <a:endParaRPr lang="es-ES"/>
        </a:p>
      </dgm:t>
    </dgm:pt>
    <dgm:pt modelId="{AA5CFBE1-1111-4957-9381-E8EDFD59D26F}">
      <dgm:prSet phldrT="[Texto]"/>
      <dgm:spPr>
        <a:ln>
          <a:solidFill>
            <a:srgbClr val="EF4A1D"/>
          </a:solidFill>
        </a:ln>
      </dgm:spPr>
      <dgm:t>
        <a:bodyPr/>
        <a:lstStyle/>
        <a:p>
          <a:r>
            <a:rPr lang="es-ES" sz="1100"/>
            <a:t>Etapa de seguimiento</a:t>
          </a:r>
        </a:p>
      </dgm:t>
    </dgm:pt>
    <dgm:pt modelId="{248E83B6-8590-4E85-B32B-DC0F32AE4CA2}" type="parTrans" cxnId="{096A96DF-702A-4300-A897-5AF78730C1AD}">
      <dgm:prSet/>
      <dgm:spPr/>
      <dgm:t>
        <a:bodyPr/>
        <a:lstStyle/>
        <a:p>
          <a:endParaRPr lang="es-ES"/>
        </a:p>
      </dgm:t>
    </dgm:pt>
    <dgm:pt modelId="{072E023B-A5C2-463D-BC89-32146FE4F06D}" type="sibTrans" cxnId="{096A96DF-702A-4300-A897-5AF78730C1AD}">
      <dgm:prSet/>
      <dgm:spPr/>
      <dgm:t>
        <a:bodyPr/>
        <a:lstStyle/>
        <a:p>
          <a:endParaRPr lang="es-ES"/>
        </a:p>
      </dgm:t>
    </dgm:pt>
    <dgm:pt modelId="{52DAB133-EBD5-4FEB-99D3-C03879D87426}" type="pres">
      <dgm:prSet presAssocID="{59B05D8B-09A3-400C-BE47-194AD973838C}" presName="outerComposite" presStyleCnt="0">
        <dgm:presLayoutVars>
          <dgm:chMax val="5"/>
          <dgm:dir/>
          <dgm:resizeHandles val="exact"/>
        </dgm:presLayoutVars>
      </dgm:prSet>
      <dgm:spPr/>
      <dgm:t>
        <a:bodyPr/>
        <a:lstStyle/>
        <a:p>
          <a:endParaRPr lang="es-ES"/>
        </a:p>
      </dgm:t>
    </dgm:pt>
    <dgm:pt modelId="{2C502211-4884-4AD0-B50C-A0A1C76D050D}" type="pres">
      <dgm:prSet presAssocID="{59B05D8B-09A3-400C-BE47-194AD973838C}" presName="dummyMaxCanvas" presStyleCnt="0">
        <dgm:presLayoutVars/>
      </dgm:prSet>
      <dgm:spPr/>
    </dgm:pt>
    <dgm:pt modelId="{9714C12C-117A-4C8B-80E4-ABCB631B1A42}" type="pres">
      <dgm:prSet presAssocID="{59B05D8B-09A3-400C-BE47-194AD973838C}" presName="ThreeNodes_1" presStyleLbl="node1" presStyleIdx="0" presStyleCnt="3" custScaleY="67771">
        <dgm:presLayoutVars>
          <dgm:bulletEnabled val="1"/>
        </dgm:presLayoutVars>
      </dgm:prSet>
      <dgm:spPr/>
      <dgm:t>
        <a:bodyPr/>
        <a:lstStyle/>
        <a:p>
          <a:endParaRPr lang="es-ES"/>
        </a:p>
      </dgm:t>
    </dgm:pt>
    <dgm:pt modelId="{D80649B4-5210-468E-A94D-F0DDBAA40679}" type="pres">
      <dgm:prSet presAssocID="{59B05D8B-09A3-400C-BE47-194AD973838C}" presName="ThreeNodes_2" presStyleLbl="node1" presStyleIdx="1" presStyleCnt="3" custScaleY="112583">
        <dgm:presLayoutVars>
          <dgm:bulletEnabled val="1"/>
        </dgm:presLayoutVars>
      </dgm:prSet>
      <dgm:spPr/>
      <dgm:t>
        <a:bodyPr/>
        <a:lstStyle/>
        <a:p>
          <a:endParaRPr lang="es-ES"/>
        </a:p>
      </dgm:t>
    </dgm:pt>
    <dgm:pt modelId="{0360A22D-F52F-4B81-B009-D8E4BC6F6AC3}" type="pres">
      <dgm:prSet presAssocID="{59B05D8B-09A3-400C-BE47-194AD973838C}" presName="ThreeNodes_3" presStyleLbl="node1" presStyleIdx="2" presStyleCnt="3" custScaleX="102083" custScaleY="71303">
        <dgm:presLayoutVars>
          <dgm:bulletEnabled val="1"/>
        </dgm:presLayoutVars>
      </dgm:prSet>
      <dgm:spPr/>
      <dgm:t>
        <a:bodyPr/>
        <a:lstStyle/>
        <a:p>
          <a:endParaRPr lang="es-ES"/>
        </a:p>
      </dgm:t>
    </dgm:pt>
    <dgm:pt modelId="{7FFBFE8D-8C20-4D98-9FE9-7C72BEABD710}" type="pres">
      <dgm:prSet presAssocID="{59B05D8B-09A3-400C-BE47-194AD973838C}" presName="ThreeConn_1-2" presStyleLbl="fgAccFollowNode1" presStyleIdx="0" presStyleCnt="2">
        <dgm:presLayoutVars>
          <dgm:bulletEnabled val="1"/>
        </dgm:presLayoutVars>
      </dgm:prSet>
      <dgm:spPr/>
      <dgm:t>
        <a:bodyPr/>
        <a:lstStyle/>
        <a:p>
          <a:endParaRPr lang="es-ES"/>
        </a:p>
      </dgm:t>
    </dgm:pt>
    <dgm:pt modelId="{DF3AC9FB-155C-4942-9DAA-40D21908BA02}" type="pres">
      <dgm:prSet presAssocID="{59B05D8B-09A3-400C-BE47-194AD973838C}" presName="ThreeConn_2-3" presStyleLbl="fgAccFollowNode1" presStyleIdx="1" presStyleCnt="2">
        <dgm:presLayoutVars>
          <dgm:bulletEnabled val="1"/>
        </dgm:presLayoutVars>
      </dgm:prSet>
      <dgm:spPr/>
      <dgm:t>
        <a:bodyPr/>
        <a:lstStyle/>
        <a:p>
          <a:endParaRPr lang="es-ES"/>
        </a:p>
      </dgm:t>
    </dgm:pt>
    <dgm:pt modelId="{A41037C6-2B6D-4AC7-B955-7DF18D7BA4DA}" type="pres">
      <dgm:prSet presAssocID="{59B05D8B-09A3-400C-BE47-194AD973838C}" presName="ThreeNodes_1_text" presStyleLbl="node1" presStyleIdx="2" presStyleCnt="3">
        <dgm:presLayoutVars>
          <dgm:bulletEnabled val="1"/>
        </dgm:presLayoutVars>
      </dgm:prSet>
      <dgm:spPr/>
      <dgm:t>
        <a:bodyPr/>
        <a:lstStyle/>
        <a:p>
          <a:endParaRPr lang="es-ES"/>
        </a:p>
      </dgm:t>
    </dgm:pt>
    <dgm:pt modelId="{39243EE9-FFEF-4E0F-ADD1-D37A0316B204}" type="pres">
      <dgm:prSet presAssocID="{59B05D8B-09A3-400C-BE47-194AD973838C}" presName="ThreeNodes_2_text" presStyleLbl="node1" presStyleIdx="2" presStyleCnt="3">
        <dgm:presLayoutVars>
          <dgm:bulletEnabled val="1"/>
        </dgm:presLayoutVars>
      </dgm:prSet>
      <dgm:spPr/>
      <dgm:t>
        <a:bodyPr/>
        <a:lstStyle/>
        <a:p>
          <a:endParaRPr lang="es-ES"/>
        </a:p>
      </dgm:t>
    </dgm:pt>
    <dgm:pt modelId="{6F0BA270-5CEE-4839-9F40-5BDEF284B18A}" type="pres">
      <dgm:prSet presAssocID="{59B05D8B-09A3-400C-BE47-194AD973838C}" presName="ThreeNodes_3_text" presStyleLbl="node1" presStyleIdx="2" presStyleCnt="3">
        <dgm:presLayoutVars>
          <dgm:bulletEnabled val="1"/>
        </dgm:presLayoutVars>
      </dgm:prSet>
      <dgm:spPr/>
      <dgm:t>
        <a:bodyPr/>
        <a:lstStyle/>
        <a:p>
          <a:endParaRPr lang="es-ES"/>
        </a:p>
      </dgm:t>
    </dgm:pt>
  </dgm:ptLst>
  <dgm:cxnLst>
    <dgm:cxn modelId="{1CF3EDE5-2BFF-4FFF-84E6-45EB5F6813A1}" type="presOf" srcId="{4C041F53-9159-44EF-8A7D-6F8B5C39806C}" destId="{6F0BA270-5CEE-4839-9F40-5BDEF284B18A}" srcOrd="1" destOrd="0" presId="urn:microsoft.com/office/officeart/2005/8/layout/vProcess5"/>
    <dgm:cxn modelId="{EB9B3374-D0DD-43F5-93E6-901B4562A79D}" type="presOf" srcId="{AA5CFBE1-1111-4957-9381-E8EDFD59D26F}" destId="{39243EE9-FFEF-4E0F-ADD1-D37A0316B204}" srcOrd="1" destOrd="3" presId="urn:microsoft.com/office/officeart/2005/8/layout/vProcess5"/>
    <dgm:cxn modelId="{096A96DF-702A-4300-A897-5AF78730C1AD}" srcId="{CB1AA6A2-D089-48DA-A571-5BA0EB420071}" destId="{AA5CFBE1-1111-4957-9381-E8EDFD59D26F}" srcOrd="2" destOrd="0" parTransId="{248E83B6-8590-4E85-B32B-DC0F32AE4CA2}" sibTransId="{072E023B-A5C2-463D-BC89-32146FE4F06D}"/>
    <dgm:cxn modelId="{E6431859-F0AC-48C6-AE71-2967932DC598}" type="presOf" srcId="{4C041F53-9159-44EF-8A7D-6F8B5C39806C}" destId="{0360A22D-F52F-4B81-B009-D8E4BC6F6AC3}" srcOrd="0" destOrd="0" presId="urn:microsoft.com/office/officeart/2005/8/layout/vProcess5"/>
    <dgm:cxn modelId="{50C10F93-7C52-4663-BA47-83389CB1274B}" type="presOf" srcId="{1A212A15-8015-4CE6-B17D-D14299727D34}" destId="{D80649B4-5210-468E-A94D-F0DDBAA40679}" srcOrd="0" destOrd="1" presId="urn:microsoft.com/office/officeart/2005/8/layout/vProcess5"/>
    <dgm:cxn modelId="{E99E7E59-CB8E-4068-85BA-4BEEC77BD7BC}" type="presOf" srcId="{6E6B5532-DC4E-4271-B897-8980B5151034}" destId="{39243EE9-FFEF-4E0F-ADD1-D37A0316B204}" srcOrd="1" destOrd="2" presId="urn:microsoft.com/office/officeart/2005/8/layout/vProcess5"/>
    <dgm:cxn modelId="{FCFBE8D5-444E-4D17-9A05-DFC9B80FA85D}" srcId="{59B05D8B-09A3-400C-BE47-194AD973838C}" destId="{4C041F53-9159-44EF-8A7D-6F8B5C39806C}" srcOrd="2" destOrd="0" parTransId="{329DBF41-8A84-405A-97E4-512397EA2E8C}" sibTransId="{7C2D49F5-6E04-480D-96F5-04675B4A114A}"/>
    <dgm:cxn modelId="{98D58B18-595D-4863-A426-233F3E596950}" type="presOf" srcId="{D5813FE2-7EA2-4224-AA5F-A97106C71F70}" destId="{DF3AC9FB-155C-4942-9DAA-40D21908BA02}" srcOrd="0" destOrd="0" presId="urn:microsoft.com/office/officeart/2005/8/layout/vProcess5"/>
    <dgm:cxn modelId="{971ED936-A5C0-4F44-8724-A0E28B159BEE}" srcId="{59B05D8B-09A3-400C-BE47-194AD973838C}" destId="{BC79B23F-6334-4CA9-81FB-7E5DB52D4410}" srcOrd="0" destOrd="0" parTransId="{133E702F-CD8F-404A-B1D6-DA8521A55766}" sibTransId="{53AA5E36-3059-441B-91D7-9738436488AD}"/>
    <dgm:cxn modelId="{BEBA2A3B-0F10-4C5C-A34E-3959A4E40666}" type="presOf" srcId="{59B05D8B-09A3-400C-BE47-194AD973838C}" destId="{52DAB133-EBD5-4FEB-99D3-C03879D87426}" srcOrd="0" destOrd="0" presId="urn:microsoft.com/office/officeart/2005/8/layout/vProcess5"/>
    <dgm:cxn modelId="{DC820895-F372-49D4-8EA3-20F196F88AF1}" type="presOf" srcId="{53AA5E36-3059-441B-91D7-9738436488AD}" destId="{7FFBFE8D-8C20-4D98-9FE9-7C72BEABD710}" srcOrd="0" destOrd="0" presId="urn:microsoft.com/office/officeart/2005/8/layout/vProcess5"/>
    <dgm:cxn modelId="{E639F247-76ED-4C6D-8930-9CEC1BA06431}" type="presOf" srcId="{AA5CFBE1-1111-4957-9381-E8EDFD59D26F}" destId="{D80649B4-5210-468E-A94D-F0DDBAA40679}" srcOrd="0" destOrd="3" presId="urn:microsoft.com/office/officeart/2005/8/layout/vProcess5"/>
    <dgm:cxn modelId="{B1CE804C-A377-4CAA-B33B-A1B861246DDD}" type="presOf" srcId="{6E6B5532-DC4E-4271-B897-8980B5151034}" destId="{D80649B4-5210-468E-A94D-F0DDBAA40679}" srcOrd="0" destOrd="2" presId="urn:microsoft.com/office/officeart/2005/8/layout/vProcess5"/>
    <dgm:cxn modelId="{50EC47E0-AF5A-44AC-959F-AC7C851397F7}" srcId="{CB1AA6A2-D089-48DA-A571-5BA0EB420071}" destId="{1A212A15-8015-4CE6-B17D-D14299727D34}" srcOrd="0" destOrd="0" parTransId="{AFAE0A0E-440D-4E9C-B157-E0F117355E5A}" sibTransId="{BBD78F92-F927-4CD7-8428-D7B2C4941A2E}"/>
    <dgm:cxn modelId="{65162C9C-306D-4B57-B4CE-369D0D6DF6D4}" type="presOf" srcId="{1A212A15-8015-4CE6-B17D-D14299727D34}" destId="{39243EE9-FFEF-4E0F-ADD1-D37A0316B204}" srcOrd="1" destOrd="1" presId="urn:microsoft.com/office/officeart/2005/8/layout/vProcess5"/>
    <dgm:cxn modelId="{A534A130-BD97-4ACA-B1C5-944939A0C3EE}" type="presOf" srcId="{CB1AA6A2-D089-48DA-A571-5BA0EB420071}" destId="{39243EE9-FFEF-4E0F-ADD1-D37A0316B204}" srcOrd="1" destOrd="0" presId="urn:microsoft.com/office/officeart/2005/8/layout/vProcess5"/>
    <dgm:cxn modelId="{88AAC9F5-256F-411C-8DD4-6E47F358A0A2}" srcId="{CB1AA6A2-D089-48DA-A571-5BA0EB420071}" destId="{6E6B5532-DC4E-4271-B897-8980B5151034}" srcOrd="1" destOrd="0" parTransId="{CC66171A-DC85-4EA6-BB5B-1F031063F53A}" sibTransId="{3281DD67-E523-4786-A0BB-0366FC311F5F}"/>
    <dgm:cxn modelId="{8AB3CB72-6537-4E3A-AF84-DB5170E049A7}" type="presOf" srcId="{BC79B23F-6334-4CA9-81FB-7E5DB52D4410}" destId="{9714C12C-117A-4C8B-80E4-ABCB631B1A42}" srcOrd="0" destOrd="0" presId="urn:microsoft.com/office/officeart/2005/8/layout/vProcess5"/>
    <dgm:cxn modelId="{DCB84F76-AF00-41D4-A964-AA2CBAA9C973}" srcId="{59B05D8B-09A3-400C-BE47-194AD973838C}" destId="{CB1AA6A2-D089-48DA-A571-5BA0EB420071}" srcOrd="1" destOrd="0" parTransId="{A206B764-6706-4209-B1BB-E7453F3E1841}" sibTransId="{D5813FE2-7EA2-4224-AA5F-A97106C71F70}"/>
    <dgm:cxn modelId="{BD71E664-CEF2-4044-8E01-5AE383C2BDCB}" type="presOf" srcId="{BC79B23F-6334-4CA9-81FB-7E5DB52D4410}" destId="{A41037C6-2B6D-4AC7-B955-7DF18D7BA4DA}" srcOrd="1" destOrd="0" presId="urn:microsoft.com/office/officeart/2005/8/layout/vProcess5"/>
    <dgm:cxn modelId="{1EA136DE-4BBF-4A4D-B693-1FD9DDE756FF}" type="presOf" srcId="{CB1AA6A2-D089-48DA-A571-5BA0EB420071}" destId="{D80649B4-5210-468E-A94D-F0DDBAA40679}" srcOrd="0" destOrd="0" presId="urn:microsoft.com/office/officeart/2005/8/layout/vProcess5"/>
    <dgm:cxn modelId="{1E16DD6C-4D2D-4037-96B2-23A98D10FE01}" type="presParOf" srcId="{52DAB133-EBD5-4FEB-99D3-C03879D87426}" destId="{2C502211-4884-4AD0-B50C-A0A1C76D050D}" srcOrd="0" destOrd="0" presId="urn:microsoft.com/office/officeart/2005/8/layout/vProcess5"/>
    <dgm:cxn modelId="{92C0E7D5-314E-4139-A248-783C27E69CD5}" type="presParOf" srcId="{52DAB133-EBD5-4FEB-99D3-C03879D87426}" destId="{9714C12C-117A-4C8B-80E4-ABCB631B1A42}" srcOrd="1" destOrd="0" presId="urn:microsoft.com/office/officeart/2005/8/layout/vProcess5"/>
    <dgm:cxn modelId="{A822B6EE-9E4C-4A8D-B3D6-B8D032B9481A}" type="presParOf" srcId="{52DAB133-EBD5-4FEB-99D3-C03879D87426}" destId="{D80649B4-5210-468E-A94D-F0DDBAA40679}" srcOrd="2" destOrd="0" presId="urn:microsoft.com/office/officeart/2005/8/layout/vProcess5"/>
    <dgm:cxn modelId="{C60CCC31-E0C2-4614-8921-32194BF49193}" type="presParOf" srcId="{52DAB133-EBD5-4FEB-99D3-C03879D87426}" destId="{0360A22D-F52F-4B81-B009-D8E4BC6F6AC3}" srcOrd="3" destOrd="0" presId="urn:microsoft.com/office/officeart/2005/8/layout/vProcess5"/>
    <dgm:cxn modelId="{B9433891-0D88-4D0E-9D4D-C2F44C2E1A46}" type="presParOf" srcId="{52DAB133-EBD5-4FEB-99D3-C03879D87426}" destId="{7FFBFE8D-8C20-4D98-9FE9-7C72BEABD710}" srcOrd="4" destOrd="0" presId="urn:microsoft.com/office/officeart/2005/8/layout/vProcess5"/>
    <dgm:cxn modelId="{5C46605F-3B31-468C-B7A4-D5B7A758BD0D}" type="presParOf" srcId="{52DAB133-EBD5-4FEB-99D3-C03879D87426}" destId="{DF3AC9FB-155C-4942-9DAA-40D21908BA02}" srcOrd="5" destOrd="0" presId="urn:microsoft.com/office/officeart/2005/8/layout/vProcess5"/>
    <dgm:cxn modelId="{3C90337F-FF0F-462A-A429-D3409A5420CF}" type="presParOf" srcId="{52DAB133-EBD5-4FEB-99D3-C03879D87426}" destId="{A41037C6-2B6D-4AC7-B955-7DF18D7BA4DA}" srcOrd="6" destOrd="0" presId="urn:microsoft.com/office/officeart/2005/8/layout/vProcess5"/>
    <dgm:cxn modelId="{19F8EE90-D863-4225-B64C-D8EEEC5D6D99}" type="presParOf" srcId="{52DAB133-EBD5-4FEB-99D3-C03879D87426}" destId="{39243EE9-FFEF-4E0F-ADD1-D37A0316B204}" srcOrd="7" destOrd="0" presId="urn:microsoft.com/office/officeart/2005/8/layout/vProcess5"/>
    <dgm:cxn modelId="{6F238949-C0F7-4611-A6A1-C073C8E0A018}" type="presParOf" srcId="{52DAB133-EBD5-4FEB-99D3-C03879D87426}" destId="{6F0BA270-5CEE-4839-9F40-5BDEF284B18A}"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0B23186-34FD-48D3-8D82-5AFF115251B4}"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7024A4BD-6644-440C-95F2-4212EFE19E7A}">
      <dgm:prSet phldrT="[Texto]" custT="1"/>
      <dgm:spPr>
        <a:ln>
          <a:solidFill>
            <a:srgbClr val="EF4A1D"/>
          </a:solidFill>
        </a:ln>
      </dgm:spPr>
      <dgm:t>
        <a:bodyPr/>
        <a:lstStyle/>
        <a:p>
          <a:r>
            <a:rPr lang="es-ES" sz="1600" b="1" dirty="0"/>
            <a:t>Promocionar el método en el CSS</a:t>
          </a:r>
        </a:p>
      </dgm:t>
    </dgm:pt>
    <dgm:pt modelId="{5EE5BEB4-0C8F-4040-A1F5-91BEE32F7CDC}" type="parTrans" cxnId="{A54D8E9A-F120-40DD-AF3D-9F93BBE72FE4}">
      <dgm:prSet/>
      <dgm:spPr/>
      <dgm:t>
        <a:bodyPr/>
        <a:lstStyle/>
        <a:p>
          <a:endParaRPr lang="es-ES" sz="6000"/>
        </a:p>
      </dgm:t>
    </dgm:pt>
    <dgm:pt modelId="{2ED0B4E4-FF83-4300-9DB5-1E6866F71F40}" type="sibTrans" cxnId="{A54D8E9A-F120-40DD-AF3D-9F93BBE72FE4}">
      <dgm:prSet custT="1"/>
      <dgm:spPr>
        <a:solidFill>
          <a:srgbClr val="EF4A1D"/>
        </a:solidFill>
      </dgm:spPr>
      <dgm:t>
        <a:bodyPr/>
        <a:lstStyle/>
        <a:p>
          <a:endParaRPr lang="es-ES" sz="5400"/>
        </a:p>
      </dgm:t>
    </dgm:pt>
    <dgm:pt modelId="{F7E121E7-0B0B-4982-8CF2-64048CE700AF}">
      <dgm:prSet phldrT="[Texto]" custT="1"/>
      <dgm:spPr>
        <a:ln>
          <a:solidFill>
            <a:srgbClr val="EF4A1D"/>
          </a:solidFill>
        </a:ln>
      </dgm:spPr>
      <dgm:t>
        <a:bodyPr/>
        <a:lstStyle/>
        <a:p>
          <a:r>
            <a:rPr lang="es-ES" sz="1600" b="1" dirty="0"/>
            <a:t>Presentar el método en el CSS</a:t>
          </a:r>
          <a:endParaRPr lang="es-ES" sz="1600" dirty="0"/>
        </a:p>
      </dgm:t>
    </dgm:pt>
    <dgm:pt modelId="{10D54F12-5233-4B78-868C-E813148CA397}" type="parTrans" cxnId="{52EC9366-6E53-408B-93AB-F821CFE531F0}">
      <dgm:prSet/>
      <dgm:spPr/>
      <dgm:t>
        <a:bodyPr/>
        <a:lstStyle/>
        <a:p>
          <a:endParaRPr lang="es-ES" sz="6000"/>
        </a:p>
      </dgm:t>
    </dgm:pt>
    <dgm:pt modelId="{23B5628F-23B6-452A-97D0-B9C654083294}" type="sibTrans" cxnId="{52EC9366-6E53-408B-93AB-F821CFE531F0}">
      <dgm:prSet custT="1"/>
      <dgm:spPr>
        <a:solidFill>
          <a:srgbClr val="EF4A1D"/>
        </a:solidFill>
      </dgm:spPr>
      <dgm:t>
        <a:bodyPr/>
        <a:lstStyle/>
        <a:p>
          <a:endParaRPr lang="es-ES" sz="5400"/>
        </a:p>
      </dgm:t>
    </dgm:pt>
    <dgm:pt modelId="{E3D3DFFA-9BD5-4286-9C11-75BE15CFDEFA}">
      <dgm:prSet phldrT="[Texto]" custT="1"/>
      <dgm:spPr>
        <a:ln>
          <a:solidFill>
            <a:srgbClr val="EF4A1D"/>
          </a:solidFill>
        </a:ln>
      </dgm:spPr>
      <dgm:t>
        <a:bodyPr/>
        <a:lstStyle/>
        <a:p>
          <a:r>
            <a:rPr lang="es-ES" sz="1600" b="1"/>
            <a:t>ACUERDO DE APLICACIÓN DEL MÉTODO </a:t>
          </a:r>
        </a:p>
      </dgm:t>
    </dgm:pt>
    <dgm:pt modelId="{176B01A2-04F8-4B01-BB10-28A1D896E2B2}" type="parTrans" cxnId="{D2C4A946-3E85-4AAB-A937-017C76677FF6}">
      <dgm:prSet/>
      <dgm:spPr/>
      <dgm:t>
        <a:bodyPr/>
        <a:lstStyle/>
        <a:p>
          <a:endParaRPr lang="es-ES" sz="6000"/>
        </a:p>
      </dgm:t>
    </dgm:pt>
    <dgm:pt modelId="{C87342F2-09F4-47EB-84D1-6EAAC20CDBAB}" type="sibTrans" cxnId="{D2C4A946-3E85-4AAB-A937-017C76677FF6}">
      <dgm:prSet custT="1"/>
      <dgm:spPr>
        <a:solidFill>
          <a:srgbClr val="EF4A1D"/>
        </a:solidFill>
      </dgm:spPr>
      <dgm:t>
        <a:bodyPr/>
        <a:lstStyle/>
        <a:p>
          <a:endParaRPr lang="es-ES" sz="6000"/>
        </a:p>
      </dgm:t>
    </dgm:pt>
    <dgm:pt modelId="{FFF0A7D4-BA4E-4B51-B34D-26C680D855BB}">
      <dgm:prSet phldrT="[Texto]" custT="1"/>
      <dgm:spPr>
        <a:ln>
          <a:solidFill>
            <a:srgbClr val="EF4A1D"/>
          </a:solidFill>
        </a:ln>
      </dgm:spPr>
      <dgm:t>
        <a:bodyPr/>
        <a:lstStyle/>
        <a:p>
          <a:r>
            <a:rPr lang="es-ES" sz="1400" b="1"/>
            <a:t>CONSTITUIR EL GRUPO ERGO</a:t>
          </a:r>
        </a:p>
      </dgm:t>
    </dgm:pt>
    <dgm:pt modelId="{D50BBE0B-3BB1-4D5B-9D66-72E1DA686989}" type="parTrans" cxnId="{060C35E3-67B7-4313-9E86-F81304BF2B93}">
      <dgm:prSet/>
      <dgm:spPr/>
      <dgm:t>
        <a:bodyPr/>
        <a:lstStyle/>
        <a:p>
          <a:endParaRPr lang="es-ES" sz="6000"/>
        </a:p>
      </dgm:t>
    </dgm:pt>
    <dgm:pt modelId="{028D9BAE-1346-45EB-B6E5-70B0DE9A3917}" type="sibTrans" cxnId="{060C35E3-67B7-4313-9E86-F81304BF2B93}">
      <dgm:prSet custT="1"/>
      <dgm:spPr>
        <a:solidFill>
          <a:srgbClr val="EF4A1D"/>
        </a:solidFill>
      </dgm:spPr>
      <dgm:t>
        <a:bodyPr/>
        <a:lstStyle/>
        <a:p>
          <a:endParaRPr lang="es-ES" sz="6000"/>
        </a:p>
      </dgm:t>
    </dgm:pt>
    <dgm:pt modelId="{3F5185E8-D191-42D3-B1F9-0E95165D7F9B}">
      <dgm:prSet phldrT="[Texto]" custT="1"/>
      <dgm:spPr>
        <a:ln>
          <a:solidFill>
            <a:srgbClr val="EF4A1D"/>
          </a:solidFill>
        </a:ln>
      </dgm:spPr>
      <dgm:t>
        <a:bodyPr/>
        <a:lstStyle/>
        <a:p>
          <a:r>
            <a:rPr lang="es-ES" sz="1400" b="1"/>
            <a:t>FORMACIÓN BÁSICA DEL GRUPO ERGO</a:t>
          </a:r>
        </a:p>
      </dgm:t>
    </dgm:pt>
    <dgm:pt modelId="{9781FC81-9B63-4D3F-BE70-4ECA25C0B3F3}" type="parTrans" cxnId="{5041F801-06C3-4EDE-8E3F-FABB4CE84EE6}">
      <dgm:prSet/>
      <dgm:spPr/>
      <dgm:t>
        <a:bodyPr/>
        <a:lstStyle/>
        <a:p>
          <a:endParaRPr lang="es-ES" sz="6000"/>
        </a:p>
      </dgm:t>
    </dgm:pt>
    <dgm:pt modelId="{537A9966-624C-4398-8B73-BC75F041275A}" type="sibTrans" cxnId="{5041F801-06C3-4EDE-8E3F-FABB4CE84EE6}">
      <dgm:prSet custT="1"/>
      <dgm:spPr>
        <a:solidFill>
          <a:srgbClr val="EF4A1D"/>
        </a:solidFill>
      </dgm:spPr>
      <dgm:t>
        <a:bodyPr/>
        <a:lstStyle/>
        <a:p>
          <a:endParaRPr lang="es-ES" sz="6000"/>
        </a:p>
      </dgm:t>
    </dgm:pt>
    <dgm:pt modelId="{E9B7E995-39E7-4FA9-A8BA-00EBB2BCF76F}">
      <dgm:prSet phldrT="[Texto]" custT="1"/>
      <dgm:spPr>
        <a:solidFill>
          <a:srgbClr val="F48162"/>
        </a:solidFill>
        <a:ln>
          <a:solidFill>
            <a:srgbClr val="EF4A1D"/>
          </a:solidFill>
        </a:ln>
      </dgm:spPr>
      <dgm:t>
        <a:bodyPr/>
        <a:lstStyle/>
        <a:p>
          <a:r>
            <a:rPr lang="es-ES" sz="1400" b="1" dirty="0">
              <a:solidFill>
                <a:schemeClr val="bg1"/>
              </a:solidFill>
            </a:rPr>
            <a:t>Informe de preintervención</a:t>
          </a:r>
        </a:p>
      </dgm:t>
    </dgm:pt>
    <dgm:pt modelId="{64BB7D98-1FD9-4DD4-A99E-32920A509737}" type="parTrans" cxnId="{84DD0EE0-F8AF-4735-8DA2-27B52B3F94C5}">
      <dgm:prSet/>
      <dgm:spPr/>
      <dgm:t>
        <a:bodyPr/>
        <a:lstStyle/>
        <a:p>
          <a:endParaRPr lang="es-ES" sz="3200"/>
        </a:p>
      </dgm:t>
    </dgm:pt>
    <dgm:pt modelId="{440DD688-A66F-4461-AF96-4382B9FA5836}" type="sibTrans" cxnId="{84DD0EE0-F8AF-4735-8DA2-27B52B3F94C5}">
      <dgm:prSet/>
      <dgm:spPr/>
      <dgm:t>
        <a:bodyPr/>
        <a:lstStyle/>
        <a:p>
          <a:endParaRPr lang="es-ES" sz="3200"/>
        </a:p>
      </dgm:t>
    </dgm:pt>
    <dgm:pt modelId="{30D59EE9-95F9-4781-A10A-04D5CFD23275}">
      <dgm:prSet phldrT="[Texto]" custT="1"/>
      <dgm:spPr>
        <a:ln>
          <a:solidFill>
            <a:srgbClr val="EF4A1D"/>
          </a:solidFill>
        </a:ln>
      </dgm:spPr>
      <dgm:t>
        <a:bodyPr/>
        <a:lstStyle/>
        <a:p>
          <a:r>
            <a:rPr lang="es-ES" sz="1400" b="1" dirty="0"/>
            <a:t>Difundir el acuerdo en la empresa </a:t>
          </a:r>
        </a:p>
      </dgm:t>
    </dgm:pt>
    <dgm:pt modelId="{448346DD-0495-4844-8383-AE7A99F92275}" type="parTrans" cxnId="{E5DAA52D-C591-41A4-9117-FD2E9DF18593}">
      <dgm:prSet/>
      <dgm:spPr/>
      <dgm:t>
        <a:bodyPr/>
        <a:lstStyle/>
        <a:p>
          <a:endParaRPr lang="es-ES" sz="3200"/>
        </a:p>
      </dgm:t>
    </dgm:pt>
    <dgm:pt modelId="{EFDC54DD-ABBD-4720-8AA3-56771996BE7F}" type="sibTrans" cxnId="{E5DAA52D-C591-41A4-9117-FD2E9DF18593}">
      <dgm:prSet custT="1"/>
      <dgm:spPr>
        <a:solidFill>
          <a:srgbClr val="EF4A1D"/>
        </a:solidFill>
      </dgm:spPr>
      <dgm:t>
        <a:bodyPr/>
        <a:lstStyle/>
        <a:p>
          <a:endParaRPr lang="es-ES" sz="6000"/>
        </a:p>
      </dgm:t>
    </dgm:pt>
    <dgm:pt modelId="{0360EBC4-F329-4062-9D1A-72851D75E4F5}">
      <dgm:prSet custT="1"/>
      <dgm:spPr>
        <a:ln>
          <a:solidFill>
            <a:srgbClr val="EF4A1D"/>
          </a:solidFill>
        </a:ln>
      </dgm:spPr>
      <dgm:t>
        <a:bodyPr/>
        <a:lstStyle/>
        <a:p>
          <a:r>
            <a:rPr lang="es-ES" sz="1100" b="0"/>
            <a:t>Propósito del acuerdo</a:t>
          </a:r>
        </a:p>
      </dgm:t>
    </dgm:pt>
    <dgm:pt modelId="{73261EE1-4317-4397-B30E-5A8CA27BD21B}" type="parTrans" cxnId="{D3ADA165-0F65-4ADE-8744-21CC23A24F79}">
      <dgm:prSet/>
      <dgm:spPr/>
      <dgm:t>
        <a:bodyPr/>
        <a:lstStyle/>
        <a:p>
          <a:endParaRPr lang="es-ES" sz="3200"/>
        </a:p>
      </dgm:t>
    </dgm:pt>
    <dgm:pt modelId="{D0379224-4C09-4445-A0B3-1DC38CFF0884}" type="sibTrans" cxnId="{D3ADA165-0F65-4ADE-8744-21CC23A24F79}">
      <dgm:prSet/>
      <dgm:spPr/>
      <dgm:t>
        <a:bodyPr/>
        <a:lstStyle/>
        <a:p>
          <a:endParaRPr lang="es-ES" sz="3200"/>
        </a:p>
      </dgm:t>
    </dgm:pt>
    <dgm:pt modelId="{6E57CAF3-B4B3-4224-A4EA-B5ACBF4D143A}">
      <dgm:prSet custT="1"/>
      <dgm:spPr>
        <a:ln>
          <a:solidFill>
            <a:srgbClr val="EF4A1D"/>
          </a:solidFill>
        </a:ln>
      </dgm:spPr>
      <dgm:t>
        <a:bodyPr/>
        <a:lstStyle/>
        <a:p>
          <a:r>
            <a:rPr lang="es-ES" sz="1100" b="0"/>
            <a:t>Definición y objetivo del método</a:t>
          </a:r>
        </a:p>
      </dgm:t>
    </dgm:pt>
    <dgm:pt modelId="{DE258AD3-21B0-4858-A1C7-3F2430B52688}" type="parTrans" cxnId="{B0A99327-4101-4111-AC0D-1BAF2D40FC55}">
      <dgm:prSet/>
      <dgm:spPr/>
      <dgm:t>
        <a:bodyPr/>
        <a:lstStyle/>
        <a:p>
          <a:endParaRPr lang="es-ES" sz="3200"/>
        </a:p>
      </dgm:t>
    </dgm:pt>
    <dgm:pt modelId="{89AF38B3-90FD-460D-8003-29FFA35B11BB}" type="sibTrans" cxnId="{B0A99327-4101-4111-AC0D-1BAF2D40FC55}">
      <dgm:prSet/>
      <dgm:spPr/>
      <dgm:t>
        <a:bodyPr/>
        <a:lstStyle/>
        <a:p>
          <a:endParaRPr lang="es-ES" sz="3200"/>
        </a:p>
      </dgm:t>
    </dgm:pt>
    <dgm:pt modelId="{CB93F093-9FD8-45A8-BF52-B91A8EBD071B}">
      <dgm:prSet custT="1"/>
      <dgm:spPr>
        <a:ln>
          <a:solidFill>
            <a:srgbClr val="EF4A1D"/>
          </a:solidFill>
        </a:ln>
      </dgm:spPr>
      <dgm:t>
        <a:bodyPr/>
        <a:lstStyle/>
        <a:p>
          <a:r>
            <a:rPr lang="es-ES" sz="1100" b="0"/>
            <a:t>Ámbito de intervención y justificación</a:t>
          </a:r>
        </a:p>
      </dgm:t>
    </dgm:pt>
    <dgm:pt modelId="{56265688-4167-466F-9738-074F4D4FD4A6}" type="parTrans" cxnId="{82741FFA-DADC-4125-AD49-573D316EE2E6}">
      <dgm:prSet/>
      <dgm:spPr/>
      <dgm:t>
        <a:bodyPr/>
        <a:lstStyle/>
        <a:p>
          <a:endParaRPr lang="es-ES" sz="3200"/>
        </a:p>
      </dgm:t>
    </dgm:pt>
    <dgm:pt modelId="{196F3E12-6213-4052-A88F-21487EBF3736}" type="sibTrans" cxnId="{82741FFA-DADC-4125-AD49-573D316EE2E6}">
      <dgm:prSet/>
      <dgm:spPr/>
      <dgm:t>
        <a:bodyPr/>
        <a:lstStyle/>
        <a:p>
          <a:endParaRPr lang="es-ES" sz="3200"/>
        </a:p>
      </dgm:t>
    </dgm:pt>
    <dgm:pt modelId="{28FBF301-BB7E-4941-ABA3-F717037E771D}">
      <dgm:prSet custT="1"/>
      <dgm:spPr>
        <a:ln>
          <a:solidFill>
            <a:srgbClr val="EF4A1D"/>
          </a:solidFill>
        </a:ln>
      </dgm:spPr>
      <dgm:t>
        <a:bodyPr/>
        <a:lstStyle/>
        <a:p>
          <a:r>
            <a:rPr lang="es-ES" sz="1100" b="0"/>
            <a:t>Composición de Grupo Ergo</a:t>
          </a:r>
        </a:p>
      </dgm:t>
    </dgm:pt>
    <dgm:pt modelId="{60B1E879-1213-4F4C-93DC-BF3A0885ACD5}" type="parTrans" cxnId="{7FE63335-AF7E-4D4A-9B70-398649A11F1D}">
      <dgm:prSet/>
      <dgm:spPr/>
      <dgm:t>
        <a:bodyPr/>
        <a:lstStyle/>
        <a:p>
          <a:endParaRPr lang="es-ES" sz="3200"/>
        </a:p>
      </dgm:t>
    </dgm:pt>
    <dgm:pt modelId="{AE24F8E5-EBD7-4068-8B88-E0B879D4418E}" type="sibTrans" cxnId="{7FE63335-AF7E-4D4A-9B70-398649A11F1D}">
      <dgm:prSet/>
      <dgm:spPr/>
      <dgm:t>
        <a:bodyPr/>
        <a:lstStyle/>
        <a:p>
          <a:endParaRPr lang="es-ES" sz="3200"/>
        </a:p>
      </dgm:t>
    </dgm:pt>
    <dgm:pt modelId="{4C7C0F96-CE10-47C2-A6E5-DB814F9BE4A1}">
      <dgm:prSet custT="1"/>
      <dgm:spPr>
        <a:ln>
          <a:solidFill>
            <a:srgbClr val="EF4A1D"/>
          </a:solidFill>
        </a:ln>
      </dgm:spPr>
      <dgm:t>
        <a:bodyPr/>
        <a:lstStyle/>
        <a:p>
          <a:r>
            <a:rPr lang="es-ES" sz="1100" b="0"/>
            <a:t>Participación y comunicación</a:t>
          </a:r>
        </a:p>
      </dgm:t>
    </dgm:pt>
    <dgm:pt modelId="{8B446740-9DB8-4F66-82E1-6918031E9ACC}" type="parTrans" cxnId="{C9ADDDA6-6703-4926-8639-44ABC27F6DA8}">
      <dgm:prSet/>
      <dgm:spPr/>
      <dgm:t>
        <a:bodyPr/>
        <a:lstStyle/>
        <a:p>
          <a:endParaRPr lang="es-ES" sz="3200"/>
        </a:p>
      </dgm:t>
    </dgm:pt>
    <dgm:pt modelId="{43835CD3-C5A1-4FB4-B4F8-5B4734831D41}" type="sibTrans" cxnId="{C9ADDDA6-6703-4926-8639-44ABC27F6DA8}">
      <dgm:prSet/>
      <dgm:spPr/>
      <dgm:t>
        <a:bodyPr/>
        <a:lstStyle/>
        <a:p>
          <a:endParaRPr lang="es-ES" sz="3200"/>
        </a:p>
      </dgm:t>
    </dgm:pt>
    <dgm:pt modelId="{7EDE67AC-B6EA-4E0E-BF33-C48AF76023D0}">
      <dgm:prSet custT="1"/>
      <dgm:spPr>
        <a:ln>
          <a:solidFill>
            <a:srgbClr val="EF4A1D"/>
          </a:solidFill>
        </a:ln>
      </dgm:spPr>
      <dgm:t>
        <a:bodyPr/>
        <a:lstStyle/>
        <a:p>
          <a:r>
            <a:rPr lang="es-ES" sz="1100" b="0"/>
            <a:t>Cronograma de actividades</a:t>
          </a:r>
        </a:p>
      </dgm:t>
    </dgm:pt>
    <dgm:pt modelId="{0442E7D1-91E5-4248-BFCA-400733D8313E}" type="parTrans" cxnId="{26AA8432-B762-4F05-BE67-7165D8C82D1D}">
      <dgm:prSet/>
      <dgm:spPr/>
      <dgm:t>
        <a:bodyPr/>
        <a:lstStyle/>
        <a:p>
          <a:endParaRPr lang="es-ES" sz="3200"/>
        </a:p>
      </dgm:t>
    </dgm:pt>
    <dgm:pt modelId="{6F09DDD7-73EB-4C18-A341-F07B6195DBDB}" type="sibTrans" cxnId="{26AA8432-B762-4F05-BE67-7165D8C82D1D}">
      <dgm:prSet/>
      <dgm:spPr/>
      <dgm:t>
        <a:bodyPr/>
        <a:lstStyle/>
        <a:p>
          <a:endParaRPr lang="es-ES" sz="3200"/>
        </a:p>
      </dgm:t>
    </dgm:pt>
    <dgm:pt modelId="{39AACDD3-A197-48AE-8E45-5A35859C296E}">
      <dgm:prSet phldrT="[Texto]" custT="1"/>
      <dgm:spPr>
        <a:ln>
          <a:solidFill>
            <a:srgbClr val="EF4A1D"/>
          </a:solidFill>
        </a:ln>
      </dgm:spPr>
      <dgm:t>
        <a:bodyPr/>
        <a:lstStyle/>
        <a:p>
          <a:r>
            <a:rPr lang="es-ES" sz="1100" b="0" dirty="0"/>
            <a:t>Normas de funcionamiento interno</a:t>
          </a:r>
        </a:p>
      </dgm:t>
    </dgm:pt>
    <dgm:pt modelId="{9ACEA2C0-AFBE-45DD-A684-5BAAE6C8015C}" type="parTrans" cxnId="{54DA9A12-0D76-46DF-958E-43B5DAE8F1C5}">
      <dgm:prSet/>
      <dgm:spPr/>
      <dgm:t>
        <a:bodyPr/>
        <a:lstStyle/>
        <a:p>
          <a:endParaRPr lang="es-ES" sz="3200"/>
        </a:p>
      </dgm:t>
    </dgm:pt>
    <dgm:pt modelId="{4C60AA46-B844-4B66-8107-EC1EBCD737D0}" type="sibTrans" cxnId="{54DA9A12-0D76-46DF-958E-43B5DAE8F1C5}">
      <dgm:prSet/>
      <dgm:spPr/>
      <dgm:t>
        <a:bodyPr/>
        <a:lstStyle/>
        <a:p>
          <a:endParaRPr lang="es-ES" sz="3200"/>
        </a:p>
      </dgm:t>
    </dgm:pt>
    <dgm:pt modelId="{C302B010-6A32-4897-87B4-FC60938BFD1A}">
      <dgm:prSet phldrT="[Texto]" custT="1"/>
      <dgm:spPr>
        <a:ln>
          <a:solidFill>
            <a:srgbClr val="EF4A1D"/>
          </a:solidFill>
        </a:ln>
      </dgm:spPr>
      <dgm:t>
        <a:bodyPr/>
        <a:lstStyle/>
        <a:p>
          <a:r>
            <a:rPr lang="es-ES" sz="1100" b="0"/>
            <a:t>Organización interna</a:t>
          </a:r>
        </a:p>
      </dgm:t>
    </dgm:pt>
    <dgm:pt modelId="{2749657D-49C2-440F-A983-D704912F3CC9}" type="parTrans" cxnId="{FBABC62F-2A0C-4885-AC7F-A81936C9368B}">
      <dgm:prSet/>
      <dgm:spPr/>
      <dgm:t>
        <a:bodyPr/>
        <a:lstStyle/>
        <a:p>
          <a:endParaRPr lang="es-ES" sz="3200"/>
        </a:p>
      </dgm:t>
    </dgm:pt>
    <dgm:pt modelId="{D24178E4-3D7A-499C-9360-3EBF2191296B}" type="sibTrans" cxnId="{FBABC62F-2A0C-4885-AC7F-A81936C9368B}">
      <dgm:prSet/>
      <dgm:spPr/>
      <dgm:t>
        <a:bodyPr/>
        <a:lstStyle/>
        <a:p>
          <a:endParaRPr lang="es-ES" sz="3200"/>
        </a:p>
      </dgm:t>
    </dgm:pt>
    <dgm:pt modelId="{F0C85DD7-EA94-46A3-9F10-8D0439FE4B1B}">
      <dgm:prSet phldrT="[Texto]" custT="1"/>
      <dgm:spPr>
        <a:ln>
          <a:solidFill>
            <a:srgbClr val="EF4A1D"/>
          </a:solidFill>
        </a:ln>
      </dgm:spPr>
      <dgm:t>
        <a:bodyPr/>
        <a:lstStyle/>
        <a:p>
          <a:r>
            <a:rPr lang="es-ES" sz="1100" b="0"/>
            <a:t>Plan de comunicación</a:t>
          </a:r>
        </a:p>
      </dgm:t>
    </dgm:pt>
    <dgm:pt modelId="{FC539F09-68BC-438F-B550-77025729F8ED}" type="parTrans" cxnId="{682DC166-8628-465C-899E-A5A69016ABDC}">
      <dgm:prSet/>
      <dgm:spPr/>
      <dgm:t>
        <a:bodyPr/>
        <a:lstStyle/>
        <a:p>
          <a:endParaRPr lang="es-ES" sz="3200"/>
        </a:p>
      </dgm:t>
    </dgm:pt>
    <dgm:pt modelId="{4F7F37D3-435E-4BA2-A6DC-61F7B2208AA9}" type="sibTrans" cxnId="{682DC166-8628-465C-899E-A5A69016ABDC}">
      <dgm:prSet/>
      <dgm:spPr/>
      <dgm:t>
        <a:bodyPr/>
        <a:lstStyle/>
        <a:p>
          <a:endParaRPr lang="es-ES" sz="3200"/>
        </a:p>
      </dgm:t>
    </dgm:pt>
    <dgm:pt modelId="{D09A60FD-818D-455B-93A9-C6EB8856EC1C}">
      <dgm:prSet phldrT="[Texto]" custT="1"/>
      <dgm:spPr>
        <a:ln>
          <a:solidFill>
            <a:srgbClr val="EF4A1D"/>
          </a:solidFill>
        </a:ln>
      </dgm:spPr>
      <dgm:t>
        <a:bodyPr/>
        <a:lstStyle/>
        <a:p>
          <a:r>
            <a:rPr lang="es-ES" sz="1100" b="0"/>
            <a:t>Agenda de trabajo</a:t>
          </a:r>
        </a:p>
      </dgm:t>
    </dgm:pt>
    <dgm:pt modelId="{D03A4B04-ADF0-4687-B5FD-4F91CEDD0C42}" type="parTrans" cxnId="{ABFE3D21-44E1-4504-93E0-ABA2F8B47D00}">
      <dgm:prSet/>
      <dgm:spPr/>
      <dgm:t>
        <a:bodyPr/>
        <a:lstStyle/>
        <a:p>
          <a:endParaRPr lang="es-ES" sz="3200"/>
        </a:p>
      </dgm:t>
    </dgm:pt>
    <dgm:pt modelId="{43CCDCCC-F8D5-4724-B5C3-13B88C62495D}" type="sibTrans" cxnId="{ABFE3D21-44E1-4504-93E0-ABA2F8B47D00}">
      <dgm:prSet/>
      <dgm:spPr/>
      <dgm:t>
        <a:bodyPr/>
        <a:lstStyle/>
        <a:p>
          <a:endParaRPr lang="es-ES" sz="3200"/>
        </a:p>
      </dgm:t>
    </dgm:pt>
    <dgm:pt modelId="{92BBF274-19EE-4717-9C17-EA9330CE45C1}">
      <dgm:prSet phldrT="[Texto]" custT="1"/>
      <dgm:spPr>
        <a:ln>
          <a:solidFill>
            <a:srgbClr val="EF4A1D"/>
          </a:solidFill>
        </a:ln>
      </dgm:spPr>
      <dgm:t>
        <a:bodyPr/>
        <a:lstStyle/>
        <a:p>
          <a:r>
            <a:rPr lang="es-ES" sz="1100" b="0"/>
            <a:t>Introducción al Método ERGOPAR</a:t>
          </a:r>
        </a:p>
      </dgm:t>
    </dgm:pt>
    <dgm:pt modelId="{0E6DAACE-00C8-4D2E-A66E-33987D98B3F4}" type="parTrans" cxnId="{18DDAD86-75C2-40E3-BF58-C550AA7ECA62}">
      <dgm:prSet/>
      <dgm:spPr/>
      <dgm:t>
        <a:bodyPr/>
        <a:lstStyle/>
        <a:p>
          <a:endParaRPr lang="es-ES" sz="3200"/>
        </a:p>
      </dgm:t>
    </dgm:pt>
    <dgm:pt modelId="{71F935E1-C28B-4F2C-AFF9-F105B1C1EA15}" type="sibTrans" cxnId="{18DDAD86-75C2-40E3-BF58-C550AA7ECA62}">
      <dgm:prSet/>
      <dgm:spPr/>
      <dgm:t>
        <a:bodyPr/>
        <a:lstStyle/>
        <a:p>
          <a:endParaRPr lang="es-ES" sz="3200"/>
        </a:p>
      </dgm:t>
    </dgm:pt>
    <dgm:pt modelId="{DD9FFF41-19EC-4D76-80B7-EA824AF77D50}">
      <dgm:prSet phldrT="[Texto]" custT="1"/>
      <dgm:spPr>
        <a:ln>
          <a:solidFill>
            <a:srgbClr val="EF4A1D"/>
          </a:solidFill>
        </a:ln>
      </dgm:spPr>
      <dgm:t>
        <a:bodyPr/>
        <a:lstStyle/>
        <a:p>
          <a:r>
            <a:rPr lang="es-ES" sz="1100" b="0"/>
            <a:t>Ergonomía laboral</a:t>
          </a:r>
        </a:p>
      </dgm:t>
    </dgm:pt>
    <dgm:pt modelId="{213B01F8-2171-490A-9C5E-ED6C94D83C0C}" type="parTrans" cxnId="{CD9A6E8B-2D45-4ED6-BAA7-AE1B39FA2770}">
      <dgm:prSet/>
      <dgm:spPr/>
      <dgm:t>
        <a:bodyPr/>
        <a:lstStyle/>
        <a:p>
          <a:endParaRPr lang="es-ES" sz="3200"/>
        </a:p>
      </dgm:t>
    </dgm:pt>
    <dgm:pt modelId="{79B1D6DE-4C34-4106-BEAA-D1B1F9FC4F2D}" type="sibTrans" cxnId="{CD9A6E8B-2D45-4ED6-BAA7-AE1B39FA2770}">
      <dgm:prSet/>
      <dgm:spPr/>
      <dgm:t>
        <a:bodyPr/>
        <a:lstStyle/>
        <a:p>
          <a:endParaRPr lang="es-ES" sz="3200"/>
        </a:p>
      </dgm:t>
    </dgm:pt>
    <dgm:pt modelId="{6B8EEE8A-8868-4EDD-A4B5-178D4BA95037}">
      <dgm:prSet phldrT="[Texto]" custT="1"/>
      <dgm:spPr>
        <a:ln>
          <a:solidFill>
            <a:srgbClr val="EF4A1D"/>
          </a:solidFill>
        </a:ln>
      </dgm:spPr>
      <dgm:t>
        <a:bodyPr/>
        <a:lstStyle/>
        <a:p>
          <a:r>
            <a:rPr lang="es-ES" sz="1100" b="0"/>
            <a:t>Condiciones de trabajo del ámbito de intervención</a:t>
          </a:r>
        </a:p>
      </dgm:t>
    </dgm:pt>
    <dgm:pt modelId="{82EC20C8-FE66-4562-8AB4-3D9A10214AFC}" type="parTrans" cxnId="{471F554D-93FD-492C-B496-7F6A10E7D564}">
      <dgm:prSet/>
      <dgm:spPr/>
      <dgm:t>
        <a:bodyPr/>
        <a:lstStyle/>
        <a:p>
          <a:endParaRPr lang="es-ES" sz="3200"/>
        </a:p>
      </dgm:t>
    </dgm:pt>
    <dgm:pt modelId="{7123DAD7-1803-4D50-900A-7C46B732C167}" type="sibTrans" cxnId="{471F554D-93FD-492C-B496-7F6A10E7D564}">
      <dgm:prSet/>
      <dgm:spPr/>
      <dgm:t>
        <a:bodyPr/>
        <a:lstStyle/>
        <a:p>
          <a:endParaRPr lang="es-ES" sz="3200"/>
        </a:p>
      </dgm:t>
    </dgm:pt>
    <dgm:pt modelId="{5953BCA1-519D-4773-8364-377B1DEC3E1B}" type="pres">
      <dgm:prSet presAssocID="{40B23186-34FD-48D3-8D82-5AFF115251B4}" presName="diagram" presStyleCnt="0">
        <dgm:presLayoutVars>
          <dgm:dir/>
          <dgm:resizeHandles val="exact"/>
        </dgm:presLayoutVars>
      </dgm:prSet>
      <dgm:spPr/>
      <dgm:t>
        <a:bodyPr/>
        <a:lstStyle/>
        <a:p>
          <a:endParaRPr lang="es-ES"/>
        </a:p>
      </dgm:t>
    </dgm:pt>
    <dgm:pt modelId="{708D5F52-D46C-4BBD-AA2B-F00C87334A5F}" type="pres">
      <dgm:prSet presAssocID="{7024A4BD-6644-440C-95F2-4212EFE19E7A}" presName="node" presStyleLbl="node1" presStyleIdx="0" presStyleCnt="7" custScaleX="145457" custScaleY="156263">
        <dgm:presLayoutVars>
          <dgm:bulletEnabled val="1"/>
        </dgm:presLayoutVars>
      </dgm:prSet>
      <dgm:spPr/>
      <dgm:t>
        <a:bodyPr/>
        <a:lstStyle/>
        <a:p>
          <a:endParaRPr lang="es-ES"/>
        </a:p>
      </dgm:t>
    </dgm:pt>
    <dgm:pt modelId="{317649DD-A923-4F2C-898B-1FAA0F944545}" type="pres">
      <dgm:prSet presAssocID="{2ED0B4E4-FF83-4300-9DB5-1E6866F71F40}" presName="sibTrans" presStyleLbl="sibTrans2D1" presStyleIdx="0" presStyleCnt="6"/>
      <dgm:spPr/>
      <dgm:t>
        <a:bodyPr/>
        <a:lstStyle/>
        <a:p>
          <a:endParaRPr lang="es-ES"/>
        </a:p>
      </dgm:t>
    </dgm:pt>
    <dgm:pt modelId="{DFA58124-722C-46E5-BD16-1E0B5F09B59D}" type="pres">
      <dgm:prSet presAssocID="{2ED0B4E4-FF83-4300-9DB5-1E6866F71F40}" presName="connectorText" presStyleLbl="sibTrans2D1" presStyleIdx="0" presStyleCnt="6"/>
      <dgm:spPr/>
      <dgm:t>
        <a:bodyPr/>
        <a:lstStyle/>
        <a:p>
          <a:endParaRPr lang="es-ES"/>
        </a:p>
      </dgm:t>
    </dgm:pt>
    <dgm:pt modelId="{FF783172-DDF7-4EE5-A62D-100B4565123A}" type="pres">
      <dgm:prSet presAssocID="{F7E121E7-0B0B-4982-8CF2-64048CE700AF}" presName="node" presStyleLbl="node1" presStyleIdx="1" presStyleCnt="7" custScaleX="119495" custScaleY="226212">
        <dgm:presLayoutVars>
          <dgm:bulletEnabled val="1"/>
        </dgm:presLayoutVars>
      </dgm:prSet>
      <dgm:spPr/>
      <dgm:t>
        <a:bodyPr/>
        <a:lstStyle/>
        <a:p>
          <a:endParaRPr lang="es-ES"/>
        </a:p>
      </dgm:t>
    </dgm:pt>
    <dgm:pt modelId="{6296129F-99EF-41A1-B536-FC47B2BC43E2}" type="pres">
      <dgm:prSet presAssocID="{23B5628F-23B6-452A-97D0-B9C654083294}" presName="sibTrans" presStyleLbl="sibTrans2D1" presStyleIdx="1" presStyleCnt="6"/>
      <dgm:spPr/>
      <dgm:t>
        <a:bodyPr/>
        <a:lstStyle/>
        <a:p>
          <a:endParaRPr lang="es-ES"/>
        </a:p>
      </dgm:t>
    </dgm:pt>
    <dgm:pt modelId="{3A6A5237-CCDD-4FA3-A80B-A5E35F7A141A}" type="pres">
      <dgm:prSet presAssocID="{23B5628F-23B6-452A-97D0-B9C654083294}" presName="connectorText" presStyleLbl="sibTrans2D1" presStyleIdx="1" presStyleCnt="6"/>
      <dgm:spPr/>
      <dgm:t>
        <a:bodyPr/>
        <a:lstStyle/>
        <a:p>
          <a:endParaRPr lang="es-ES"/>
        </a:p>
      </dgm:t>
    </dgm:pt>
    <dgm:pt modelId="{A96D8D91-46C7-4607-90CB-F2D2F1912E61}" type="pres">
      <dgm:prSet presAssocID="{E3D3DFFA-9BD5-4286-9C11-75BE15CFDEFA}" presName="node" presStyleLbl="node1" presStyleIdx="2" presStyleCnt="7" custScaleX="192161" custScaleY="449470">
        <dgm:presLayoutVars>
          <dgm:bulletEnabled val="1"/>
        </dgm:presLayoutVars>
      </dgm:prSet>
      <dgm:spPr/>
      <dgm:t>
        <a:bodyPr/>
        <a:lstStyle/>
        <a:p>
          <a:endParaRPr lang="es-ES"/>
        </a:p>
      </dgm:t>
    </dgm:pt>
    <dgm:pt modelId="{F0AE00E9-372F-4985-A1CB-BE391168A563}" type="pres">
      <dgm:prSet presAssocID="{C87342F2-09F4-47EB-84D1-6EAAC20CDBAB}" presName="sibTrans" presStyleLbl="sibTrans2D1" presStyleIdx="2" presStyleCnt="6"/>
      <dgm:spPr/>
      <dgm:t>
        <a:bodyPr/>
        <a:lstStyle/>
        <a:p>
          <a:endParaRPr lang="es-ES"/>
        </a:p>
      </dgm:t>
    </dgm:pt>
    <dgm:pt modelId="{3B46C73F-A369-4F14-8CFE-FE092C09C900}" type="pres">
      <dgm:prSet presAssocID="{C87342F2-09F4-47EB-84D1-6EAAC20CDBAB}" presName="connectorText" presStyleLbl="sibTrans2D1" presStyleIdx="2" presStyleCnt="6"/>
      <dgm:spPr/>
      <dgm:t>
        <a:bodyPr/>
        <a:lstStyle/>
        <a:p>
          <a:endParaRPr lang="es-ES"/>
        </a:p>
      </dgm:t>
    </dgm:pt>
    <dgm:pt modelId="{BBC5E2D5-D88C-453F-8259-1C4310CC505A}" type="pres">
      <dgm:prSet presAssocID="{30D59EE9-95F9-4781-A10A-04D5CFD23275}" presName="node" presStyleLbl="node1" presStyleIdx="3" presStyleCnt="7" custScaleY="181518">
        <dgm:presLayoutVars>
          <dgm:bulletEnabled val="1"/>
        </dgm:presLayoutVars>
      </dgm:prSet>
      <dgm:spPr/>
      <dgm:t>
        <a:bodyPr/>
        <a:lstStyle/>
        <a:p>
          <a:endParaRPr lang="es-ES"/>
        </a:p>
      </dgm:t>
    </dgm:pt>
    <dgm:pt modelId="{A03B4E67-27F9-48AD-B5F9-DEDBEE8E1A0B}" type="pres">
      <dgm:prSet presAssocID="{EFDC54DD-ABBD-4720-8AA3-56771996BE7F}" presName="sibTrans" presStyleLbl="sibTrans2D1" presStyleIdx="3" presStyleCnt="6"/>
      <dgm:spPr/>
      <dgm:t>
        <a:bodyPr/>
        <a:lstStyle/>
        <a:p>
          <a:endParaRPr lang="es-ES"/>
        </a:p>
      </dgm:t>
    </dgm:pt>
    <dgm:pt modelId="{0A269593-C178-484A-BF64-53DE0C556C8C}" type="pres">
      <dgm:prSet presAssocID="{EFDC54DD-ABBD-4720-8AA3-56771996BE7F}" presName="connectorText" presStyleLbl="sibTrans2D1" presStyleIdx="3" presStyleCnt="6"/>
      <dgm:spPr/>
      <dgm:t>
        <a:bodyPr/>
        <a:lstStyle/>
        <a:p>
          <a:endParaRPr lang="es-ES"/>
        </a:p>
      </dgm:t>
    </dgm:pt>
    <dgm:pt modelId="{14ACC77C-E429-49E2-8D59-9693C06B6A71}" type="pres">
      <dgm:prSet presAssocID="{FFF0A7D4-BA4E-4B51-B34D-26C680D855BB}" presName="node" presStyleLbl="node1" presStyleIdx="4" presStyleCnt="7" custScaleX="192101" custScaleY="239972">
        <dgm:presLayoutVars>
          <dgm:bulletEnabled val="1"/>
        </dgm:presLayoutVars>
      </dgm:prSet>
      <dgm:spPr/>
      <dgm:t>
        <a:bodyPr/>
        <a:lstStyle/>
        <a:p>
          <a:endParaRPr lang="es-ES"/>
        </a:p>
      </dgm:t>
    </dgm:pt>
    <dgm:pt modelId="{DC5CDE3B-F921-4EEC-AF25-8DDC3756D69F}" type="pres">
      <dgm:prSet presAssocID="{028D9BAE-1346-45EB-B6E5-70B0DE9A3917}" presName="sibTrans" presStyleLbl="sibTrans2D1" presStyleIdx="4" presStyleCnt="6"/>
      <dgm:spPr/>
      <dgm:t>
        <a:bodyPr/>
        <a:lstStyle/>
        <a:p>
          <a:endParaRPr lang="es-ES"/>
        </a:p>
      </dgm:t>
    </dgm:pt>
    <dgm:pt modelId="{B5F578DF-EA35-4A71-BCC8-3B4008F1FA89}" type="pres">
      <dgm:prSet presAssocID="{028D9BAE-1346-45EB-B6E5-70B0DE9A3917}" presName="connectorText" presStyleLbl="sibTrans2D1" presStyleIdx="4" presStyleCnt="6"/>
      <dgm:spPr/>
      <dgm:t>
        <a:bodyPr/>
        <a:lstStyle/>
        <a:p>
          <a:endParaRPr lang="es-ES"/>
        </a:p>
      </dgm:t>
    </dgm:pt>
    <dgm:pt modelId="{332BD68B-BC7D-4E02-8437-D29BD867142F}" type="pres">
      <dgm:prSet presAssocID="{3F5185E8-D191-42D3-B1F9-0E95165D7F9B}" presName="node" presStyleLbl="node1" presStyleIdx="5" presStyleCnt="7" custScaleX="200327" custScaleY="243449">
        <dgm:presLayoutVars>
          <dgm:bulletEnabled val="1"/>
        </dgm:presLayoutVars>
      </dgm:prSet>
      <dgm:spPr/>
      <dgm:t>
        <a:bodyPr/>
        <a:lstStyle/>
        <a:p>
          <a:endParaRPr lang="es-ES"/>
        </a:p>
      </dgm:t>
    </dgm:pt>
    <dgm:pt modelId="{1C5EA74A-E169-4148-B406-F1E32F6578AA}" type="pres">
      <dgm:prSet presAssocID="{537A9966-624C-4398-8B73-BC75F041275A}" presName="sibTrans" presStyleLbl="sibTrans2D1" presStyleIdx="5" presStyleCnt="6"/>
      <dgm:spPr/>
      <dgm:t>
        <a:bodyPr/>
        <a:lstStyle/>
        <a:p>
          <a:endParaRPr lang="es-ES"/>
        </a:p>
      </dgm:t>
    </dgm:pt>
    <dgm:pt modelId="{5F11D522-441E-436B-9143-0FFFD4EF6DC0}" type="pres">
      <dgm:prSet presAssocID="{537A9966-624C-4398-8B73-BC75F041275A}" presName="connectorText" presStyleLbl="sibTrans2D1" presStyleIdx="5" presStyleCnt="6"/>
      <dgm:spPr/>
      <dgm:t>
        <a:bodyPr/>
        <a:lstStyle/>
        <a:p>
          <a:endParaRPr lang="es-ES"/>
        </a:p>
      </dgm:t>
    </dgm:pt>
    <dgm:pt modelId="{C415D204-47BC-4D82-AD64-EDFC7661679C}" type="pres">
      <dgm:prSet presAssocID="{E9B7E995-39E7-4FA9-A8BA-00EBB2BCF76F}" presName="node" presStyleLbl="node1" presStyleIdx="6" presStyleCnt="7" custScaleX="163328">
        <dgm:presLayoutVars>
          <dgm:bulletEnabled val="1"/>
        </dgm:presLayoutVars>
      </dgm:prSet>
      <dgm:spPr/>
      <dgm:t>
        <a:bodyPr/>
        <a:lstStyle/>
        <a:p>
          <a:endParaRPr lang="es-ES"/>
        </a:p>
      </dgm:t>
    </dgm:pt>
  </dgm:ptLst>
  <dgm:cxnLst>
    <dgm:cxn modelId="{708957EB-7C66-4630-B9A4-00AF7431A314}" type="presOf" srcId="{7024A4BD-6644-440C-95F2-4212EFE19E7A}" destId="{708D5F52-D46C-4BBD-AA2B-F00C87334A5F}" srcOrd="0" destOrd="0" presId="urn:microsoft.com/office/officeart/2005/8/layout/process5"/>
    <dgm:cxn modelId="{2DAF1609-509B-4BF5-96B9-AD7C6E3CE168}" type="presOf" srcId="{28FBF301-BB7E-4941-ABA3-F717037E771D}" destId="{A96D8D91-46C7-4607-90CB-F2D2F1912E61}" srcOrd="0" destOrd="4" presId="urn:microsoft.com/office/officeart/2005/8/layout/process5"/>
    <dgm:cxn modelId="{2BF8E8D4-1593-409D-BD57-C879E56628D1}" type="presOf" srcId="{EFDC54DD-ABBD-4720-8AA3-56771996BE7F}" destId="{A03B4E67-27F9-48AD-B5F9-DEDBEE8E1A0B}" srcOrd="0" destOrd="0" presId="urn:microsoft.com/office/officeart/2005/8/layout/process5"/>
    <dgm:cxn modelId="{8C97FF7E-BE66-498D-B26D-BDFC23EC6E41}" type="presOf" srcId="{0360EBC4-F329-4062-9D1A-72851D75E4F5}" destId="{A96D8D91-46C7-4607-90CB-F2D2F1912E61}" srcOrd="0" destOrd="1" presId="urn:microsoft.com/office/officeart/2005/8/layout/process5"/>
    <dgm:cxn modelId="{FBABC62F-2A0C-4885-AC7F-A81936C9368B}" srcId="{FFF0A7D4-BA4E-4B51-B34D-26C680D855BB}" destId="{C302B010-6A32-4897-87B4-FC60938BFD1A}" srcOrd="1" destOrd="0" parTransId="{2749657D-49C2-440F-A983-D704912F3CC9}" sibTransId="{D24178E4-3D7A-499C-9360-3EBF2191296B}"/>
    <dgm:cxn modelId="{58AA2500-5653-4225-B00F-986F6028A878}" type="presOf" srcId="{2ED0B4E4-FF83-4300-9DB5-1E6866F71F40}" destId="{DFA58124-722C-46E5-BD16-1E0B5F09B59D}" srcOrd="1" destOrd="0" presId="urn:microsoft.com/office/officeart/2005/8/layout/process5"/>
    <dgm:cxn modelId="{D3ADA165-0F65-4ADE-8744-21CC23A24F79}" srcId="{E3D3DFFA-9BD5-4286-9C11-75BE15CFDEFA}" destId="{0360EBC4-F329-4062-9D1A-72851D75E4F5}" srcOrd="0" destOrd="0" parTransId="{73261EE1-4317-4397-B30E-5A8CA27BD21B}" sibTransId="{D0379224-4C09-4445-A0B3-1DC38CFF0884}"/>
    <dgm:cxn modelId="{DDE04733-6AE9-418C-AB61-3D28E0591314}" type="presOf" srcId="{F0C85DD7-EA94-46A3-9F10-8D0439FE4B1B}" destId="{14ACC77C-E429-49E2-8D59-9693C06B6A71}" srcOrd="0" destOrd="3" presId="urn:microsoft.com/office/officeart/2005/8/layout/process5"/>
    <dgm:cxn modelId="{C9ADDDA6-6703-4926-8639-44ABC27F6DA8}" srcId="{E3D3DFFA-9BD5-4286-9C11-75BE15CFDEFA}" destId="{4C7C0F96-CE10-47C2-A6E5-DB814F9BE4A1}" srcOrd="4" destOrd="0" parTransId="{8B446740-9DB8-4F66-82E1-6918031E9ACC}" sibTransId="{43835CD3-C5A1-4FB4-B4F8-5B4734831D41}"/>
    <dgm:cxn modelId="{FD759265-1E4F-4AD8-B2BE-452CA65608B9}" type="presOf" srcId="{92BBF274-19EE-4717-9C17-EA9330CE45C1}" destId="{332BD68B-BC7D-4E02-8437-D29BD867142F}" srcOrd="0" destOrd="1" presId="urn:microsoft.com/office/officeart/2005/8/layout/process5"/>
    <dgm:cxn modelId="{E40D47F9-0CC5-4CE5-969C-3E8556DCE187}" type="presOf" srcId="{E3D3DFFA-9BD5-4286-9C11-75BE15CFDEFA}" destId="{A96D8D91-46C7-4607-90CB-F2D2F1912E61}" srcOrd="0" destOrd="0" presId="urn:microsoft.com/office/officeart/2005/8/layout/process5"/>
    <dgm:cxn modelId="{8AC0DAE5-E0C1-4A84-B051-582929C6EA1E}" type="presOf" srcId="{CB93F093-9FD8-45A8-BF52-B91A8EBD071B}" destId="{A96D8D91-46C7-4607-90CB-F2D2F1912E61}" srcOrd="0" destOrd="3" presId="urn:microsoft.com/office/officeart/2005/8/layout/process5"/>
    <dgm:cxn modelId="{45EE40C8-758E-47FC-9C08-52EA7D62277A}" type="presOf" srcId="{23B5628F-23B6-452A-97D0-B9C654083294}" destId="{6296129F-99EF-41A1-B536-FC47B2BC43E2}" srcOrd="0" destOrd="0" presId="urn:microsoft.com/office/officeart/2005/8/layout/process5"/>
    <dgm:cxn modelId="{204432FC-4BB3-47EA-A33B-5558B41B1E16}" type="presOf" srcId="{30D59EE9-95F9-4781-A10A-04D5CFD23275}" destId="{BBC5E2D5-D88C-453F-8259-1C4310CC505A}" srcOrd="0" destOrd="0" presId="urn:microsoft.com/office/officeart/2005/8/layout/process5"/>
    <dgm:cxn modelId="{64479801-8905-4F49-8A6F-9C874C2603FD}" type="presOf" srcId="{537A9966-624C-4398-8B73-BC75F041275A}" destId="{5F11D522-441E-436B-9143-0FFFD4EF6DC0}" srcOrd="1" destOrd="0" presId="urn:microsoft.com/office/officeart/2005/8/layout/process5"/>
    <dgm:cxn modelId="{801561D4-0649-4C0B-A642-0C20AAF59627}" type="presOf" srcId="{C87342F2-09F4-47EB-84D1-6EAAC20CDBAB}" destId="{3B46C73F-A369-4F14-8CFE-FE092C09C900}" srcOrd="1" destOrd="0" presId="urn:microsoft.com/office/officeart/2005/8/layout/process5"/>
    <dgm:cxn modelId="{E90DED13-A196-4BBC-80B8-C63EBE646E80}" type="presOf" srcId="{EFDC54DD-ABBD-4720-8AA3-56771996BE7F}" destId="{0A269593-C178-484A-BF64-53DE0C556C8C}" srcOrd="1" destOrd="0" presId="urn:microsoft.com/office/officeart/2005/8/layout/process5"/>
    <dgm:cxn modelId="{287BD9FD-B1B1-4F9B-997E-5F15486D8255}" type="presOf" srcId="{3F5185E8-D191-42D3-B1F9-0E95165D7F9B}" destId="{332BD68B-BC7D-4E02-8437-D29BD867142F}" srcOrd="0" destOrd="0" presId="urn:microsoft.com/office/officeart/2005/8/layout/process5"/>
    <dgm:cxn modelId="{060C35E3-67B7-4313-9E86-F81304BF2B93}" srcId="{40B23186-34FD-48D3-8D82-5AFF115251B4}" destId="{FFF0A7D4-BA4E-4B51-B34D-26C680D855BB}" srcOrd="4" destOrd="0" parTransId="{D50BBE0B-3BB1-4D5B-9D66-72E1DA686989}" sibTransId="{028D9BAE-1346-45EB-B6E5-70B0DE9A3917}"/>
    <dgm:cxn modelId="{59022E4F-CC47-4866-9A13-4D2D91862BB4}" type="presOf" srcId="{2ED0B4E4-FF83-4300-9DB5-1E6866F71F40}" destId="{317649DD-A923-4F2C-898B-1FAA0F944545}" srcOrd="0" destOrd="0" presId="urn:microsoft.com/office/officeart/2005/8/layout/process5"/>
    <dgm:cxn modelId="{8EADCC4E-FBCD-43A8-9D37-765E494D8A34}" type="presOf" srcId="{23B5628F-23B6-452A-97D0-B9C654083294}" destId="{3A6A5237-CCDD-4FA3-A80B-A5E35F7A141A}" srcOrd="1" destOrd="0" presId="urn:microsoft.com/office/officeart/2005/8/layout/process5"/>
    <dgm:cxn modelId="{7FE63335-AF7E-4D4A-9B70-398649A11F1D}" srcId="{E3D3DFFA-9BD5-4286-9C11-75BE15CFDEFA}" destId="{28FBF301-BB7E-4941-ABA3-F717037E771D}" srcOrd="3" destOrd="0" parTransId="{60B1E879-1213-4F4C-93DC-BF3A0885ACD5}" sibTransId="{AE24F8E5-EBD7-4068-8B88-E0B879D4418E}"/>
    <dgm:cxn modelId="{CBF272F9-5BF9-4147-B1EA-EC1C8136188F}" type="presOf" srcId="{028D9BAE-1346-45EB-B6E5-70B0DE9A3917}" destId="{B5F578DF-EA35-4A71-BCC8-3B4008F1FA89}" srcOrd="1" destOrd="0" presId="urn:microsoft.com/office/officeart/2005/8/layout/process5"/>
    <dgm:cxn modelId="{FB078639-EF00-46FC-99EB-65515F083886}" type="presOf" srcId="{DD9FFF41-19EC-4D76-80B7-EA824AF77D50}" destId="{332BD68B-BC7D-4E02-8437-D29BD867142F}" srcOrd="0" destOrd="2" presId="urn:microsoft.com/office/officeart/2005/8/layout/process5"/>
    <dgm:cxn modelId="{ABFE3D21-44E1-4504-93E0-ABA2F8B47D00}" srcId="{FFF0A7D4-BA4E-4B51-B34D-26C680D855BB}" destId="{D09A60FD-818D-455B-93A9-C6EB8856EC1C}" srcOrd="3" destOrd="0" parTransId="{D03A4B04-ADF0-4687-B5FD-4F91CEDD0C42}" sibTransId="{43CCDCCC-F8D5-4724-B5C3-13B88C62495D}"/>
    <dgm:cxn modelId="{26AA8432-B762-4F05-BE67-7165D8C82D1D}" srcId="{E3D3DFFA-9BD5-4286-9C11-75BE15CFDEFA}" destId="{7EDE67AC-B6EA-4E0E-BF33-C48AF76023D0}" srcOrd="5" destOrd="0" parTransId="{0442E7D1-91E5-4248-BFCA-400733D8313E}" sibTransId="{6F09DDD7-73EB-4C18-A341-F07B6195DBDB}"/>
    <dgm:cxn modelId="{471F554D-93FD-492C-B496-7F6A10E7D564}" srcId="{3F5185E8-D191-42D3-B1F9-0E95165D7F9B}" destId="{6B8EEE8A-8868-4EDD-A4B5-178D4BA95037}" srcOrd="2" destOrd="0" parTransId="{82EC20C8-FE66-4562-8AB4-3D9A10214AFC}" sibTransId="{7123DAD7-1803-4D50-900A-7C46B732C167}"/>
    <dgm:cxn modelId="{1543E777-12DD-4AC1-AC57-42DA49F724BE}" type="presOf" srcId="{6B8EEE8A-8868-4EDD-A4B5-178D4BA95037}" destId="{332BD68B-BC7D-4E02-8437-D29BD867142F}" srcOrd="0" destOrd="3" presId="urn:microsoft.com/office/officeart/2005/8/layout/process5"/>
    <dgm:cxn modelId="{5041F801-06C3-4EDE-8E3F-FABB4CE84EE6}" srcId="{40B23186-34FD-48D3-8D82-5AFF115251B4}" destId="{3F5185E8-D191-42D3-B1F9-0E95165D7F9B}" srcOrd="5" destOrd="0" parTransId="{9781FC81-9B63-4D3F-BE70-4ECA25C0B3F3}" sibTransId="{537A9966-624C-4398-8B73-BC75F041275A}"/>
    <dgm:cxn modelId="{52EC9366-6E53-408B-93AB-F821CFE531F0}" srcId="{40B23186-34FD-48D3-8D82-5AFF115251B4}" destId="{F7E121E7-0B0B-4982-8CF2-64048CE700AF}" srcOrd="1" destOrd="0" parTransId="{10D54F12-5233-4B78-868C-E813148CA397}" sibTransId="{23B5628F-23B6-452A-97D0-B9C654083294}"/>
    <dgm:cxn modelId="{79B939E6-049B-4983-82EC-F699585453C7}" type="presOf" srcId="{FFF0A7D4-BA4E-4B51-B34D-26C680D855BB}" destId="{14ACC77C-E429-49E2-8D59-9693C06B6A71}" srcOrd="0" destOrd="0" presId="urn:microsoft.com/office/officeart/2005/8/layout/process5"/>
    <dgm:cxn modelId="{54DA9A12-0D76-46DF-958E-43B5DAE8F1C5}" srcId="{FFF0A7D4-BA4E-4B51-B34D-26C680D855BB}" destId="{39AACDD3-A197-48AE-8E45-5A35859C296E}" srcOrd="0" destOrd="0" parTransId="{9ACEA2C0-AFBE-45DD-A684-5BAAE6C8015C}" sibTransId="{4C60AA46-B844-4B66-8107-EC1EBCD737D0}"/>
    <dgm:cxn modelId="{89185273-E306-4998-8318-3D458C068FBD}" type="presOf" srcId="{39AACDD3-A197-48AE-8E45-5A35859C296E}" destId="{14ACC77C-E429-49E2-8D59-9693C06B6A71}" srcOrd="0" destOrd="1" presId="urn:microsoft.com/office/officeart/2005/8/layout/process5"/>
    <dgm:cxn modelId="{4DD3E54D-F1F0-4B6C-BAC5-242FD7EDF433}" type="presOf" srcId="{40B23186-34FD-48D3-8D82-5AFF115251B4}" destId="{5953BCA1-519D-4773-8364-377B1DEC3E1B}" srcOrd="0" destOrd="0" presId="urn:microsoft.com/office/officeart/2005/8/layout/process5"/>
    <dgm:cxn modelId="{DBC941B4-0218-485B-A39B-A1E30C436C83}" type="presOf" srcId="{F7E121E7-0B0B-4982-8CF2-64048CE700AF}" destId="{FF783172-DDF7-4EE5-A62D-100B4565123A}" srcOrd="0" destOrd="0" presId="urn:microsoft.com/office/officeart/2005/8/layout/process5"/>
    <dgm:cxn modelId="{CD9A6E8B-2D45-4ED6-BAA7-AE1B39FA2770}" srcId="{3F5185E8-D191-42D3-B1F9-0E95165D7F9B}" destId="{DD9FFF41-19EC-4D76-80B7-EA824AF77D50}" srcOrd="1" destOrd="0" parTransId="{213B01F8-2171-490A-9C5E-ED6C94D83C0C}" sibTransId="{79B1D6DE-4C34-4106-BEAA-D1B1F9FC4F2D}"/>
    <dgm:cxn modelId="{82741FFA-DADC-4125-AD49-573D316EE2E6}" srcId="{E3D3DFFA-9BD5-4286-9C11-75BE15CFDEFA}" destId="{CB93F093-9FD8-45A8-BF52-B91A8EBD071B}" srcOrd="2" destOrd="0" parTransId="{56265688-4167-466F-9738-074F4D4FD4A6}" sibTransId="{196F3E12-6213-4052-A88F-21487EBF3736}"/>
    <dgm:cxn modelId="{795DB3A5-A869-4ADE-AAB7-D35BB630D544}" type="presOf" srcId="{E9B7E995-39E7-4FA9-A8BA-00EBB2BCF76F}" destId="{C415D204-47BC-4D82-AD64-EDFC7661679C}" srcOrd="0" destOrd="0" presId="urn:microsoft.com/office/officeart/2005/8/layout/process5"/>
    <dgm:cxn modelId="{84DD0EE0-F8AF-4735-8DA2-27B52B3F94C5}" srcId="{40B23186-34FD-48D3-8D82-5AFF115251B4}" destId="{E9B7E995-39E7-4FA9-A8BA-00EBB2BCF76F}" srcOrd="6" destOrd="0" parTransId="{64BB7D98-1FD9-4DD4-A99E-32920A509737}" sibTransId="{440DD688-A66F-4461-AF96-4382B9FA5836}"/>
    <dgm:cxn modelId="{A54D8E9A-F120-40DD-AF3D-9F93BBE72FE4}" srcId="{40B23186-34FD-48D3-8D82-5AFF115251B4}" destId="{7024A4BD-6644-440C-95F2-4212EFE19E7A}" srcOrd="0" destOrd="0" parTransId="{5EE5BEB4-0C8F-4040-A1F5-91BEE32F7CDC}" sibTransId="{2ED0B4E4-FF83-4300-9DB5-1E6866F71F40}"/>
    <dgm:cxn modelId="{8B0A971B-CB21-4B02-B406-A934CB718A4A}" type="presOf" srcId="{D09A60FD-818D-455B-93A9-C6EB8856EC1C}" destId="{14ACC77C-E429-49E2-8D59-9693C06B6A71}" srcOrd="0" destOrd="4" presId="urn:microsoft.com/office/officeart/2005/8/layout/process5"/>
    <dgm:cxn modelId="{F8D1D836-D69A-40E9-9E06-9017DC74B011}" type="presOf" srcId="{6E57CAF3-B4B3-4224-A4EA-B5ACBF4D143A}" destId="{A96D8D91-46C7-4607-90CB-F2D2F1912E61}" srcOrd="0" destOrd="2" presId="urn:microsoft.com/office/officeart/2005/8/layout/process5"/>
    <dgm:cxn modelId="{13FFF59A-D55D-4A6F-BF38-6F8F45264F0C}" type="presOf" srcId="{7EDE67AC-B6EA-4E0E-BF33-C48AF76023D0}" destId="{A96D8D91-46C7-4607-90CB-F2D2F1912E61}" srcOrd="0" destOrd="6" presId="urn:microsoft.com/office/officeart/2005/8/layout/process5"/>
    <dgm:cxn modelId="{49B023A4-B08F-4192-B6BB-74EED980B06E}" type="presOf" srcId="{C302B010-6A32-4897-87B4-FC60938BFD1A}" destId="{14ACC77C-E429-49E2-8D59-9693C06B6A71}" srcOrd="0" destOrd="2" presId="urn:microsoft.com/office/officeart/2005/8/layout/process5"/>
    <dgm:cxn modelId="{C61D42C8-D546-4AD9-B884-F811DA1564E1}" type="presOf" srcId="{028D9BAE-1346-45EB-B6E5-70B0DE9A3917}" destId="{DC5CDE3B-F921-4EEC-AF25-8DDC3756D69F}" srcOrd="0" destOrd="0" presId="urn:microsoft.com/office/officeart/2005/8/layout/process5"/>
    <dgm:cxn modelId="{E5DAA52D-C591-41A4-9117-FD2E9DF18593}" srcId="{40B23186-34FD-48D3-8D82-5AFF115251B4}" destId="{30D59EE9-95F9-4781-A10A-04D5CFD23275}" srcOrd="3" destOrd="0" parTransId="{448346DD-0495-4844-8383-AE7A99F92275}" sibTransId="{EFDC54DD-ABBD-4720-8AA3-56771996BE7F}"/>
    <dgm:cxn modelId="{1C091A25-F935-4021-B907-7AA83AE13296}" type="presOf" srcId="{C87342F2-09F4-47EB-84D1-6EAAC20CDBAB}" destId="{F0AE00E9-372F-4985-A1CB-BE391168A563}" srcOrd="0" destOrd="0" presId="urn:microsoft.com/office/officeart/2005/8/layout/process5"/>
    <dgm:cxn modelId="{6A49613D-69B9-4DC9-A6A8-44F20B913DD0}" type="presOf" srcId="{537A9966-624C-4398-8B73-BC75F041275A}" destId="{1C5EA74A-E169-4148-B406-F1E32F6578AA}" srcOrd="0" destOrd="0" presId="urn:microsoft.com/office/officeart/2005/8/layout/process5"/>
    <dgm:cxn modelId="{B9119C75-EE0C-43BB-85D2-56FA99EC4DDF}" type="presOf" srcId="{4C7C0F96-CE10-47C2-A6E5-DB814F9BE4A1}" destId="{A96D8D91-46C7-4607-90CB-F2D2F1912E61}" srcOrd="0" destOrd="5" presId="urn:microsoft.com/office/officeart/2005/8/layout/process5"/>
    <dgm:cxn modelId="{682DC166-8628-465C-899E-A5A69016ABDC}" srcId="{FFF0A7D4-BA4E-4B51-B34D-26C680D855BB}" destId="{F0C85DD7-EA94-46A3-9F10-8D0439FE4B1B}" srcOrd="2" destOrd="0" parTransId="{FC539F09-68BC-438F-B550-77025729F8ED}" sibTransId="{4F7F37D3-435E-4BA2-A6DC-61F7B2208AA9}"/>
    <dgm:cxn modelId="{B0A99327-4101-4111-AC0D-1BAF2D40FC55}" srcId="{E3D3DFFA-9BD5-4286-9C11-75BE15CFDEFA}" destId="{6E57CAF3-B4B3-4224-A4EA-B5ACBF4D143A}" srcOrd="1" destOrd="0" parTransId="{DE258AD3-21B0-4858-A1C7-3F2430B52688}" sibTransId="{89AF38B3-90FD-460D-8003-29FFA35B11BB}"/>
    <dgm:cxn modelId="{18DDAD86-75C2-40E3-BF58-C550AA7ECA62}" srcId="{3F5185E8-D191-42D3-B1F9-0E95165D7F9B}" destId="{92BBF274-19EE-4717-9C17-EA9330CE45C1}" srcOrd="0" destOrd="0" parTransId="{0E6DAACE-00C8-4D2E-A66E-33987D98B3F4}" sibTransId="{71F935E1-C28B-4F2C-AFF9-F105B1C1EA15}"/>
    <dgm:cxn modelId="{D2C4A946-3E85-4AAB-A937-017C76677FF6}" srcId="{40B23186-34FD-48D3-8D82-5AFF115251B4}" destId="{E3D3DFFA-9BD5-4286-9C11-75BE15CFDEFA}" srcOrd="2" destOrd="0" parTransId="{176B01A2-04F8-4B01-BB10-28A1D896E2B2}" sibTransId="{C87342F2-09F4-47EB-84D1-6EAAC20CDBAB}"/>
    <dgm:cxn modelId="{F001210B-93F5-4A0E-AFE0-4BA84C48DD12}" type="presParOf" srcId="{5953BCA1-519D-4773-8364-377B1DEC3E1B}" destId="{708D5F52-D46C-4BBD-AA2B-F00C87334A5F}" srcOrd="0" destOrd="0" presId="urn:microsoft.com/office/officeart/2005/8/layout/process5"/>
    <dgm:cxn modelId="{0D2BDE1C-EFB0-40EF-AAF4-127A3FEA0F9C}" type="presParOf" srcId="{5953BCA1-519D-4773-8364-377B1DEC3E1B}" destId="{317649DD-A923-4F2C-898B-1FAA0F944545}" srcOrd="1" destOrd="0" presId="urn:microsoft.com/office/officeart/2005/8/layout/process5"/>
    <dgm:cxn modelId="{C6A5224B-85E6-4B89-91FB-8AE051EF23F1}" type="presParOf" srcId="{317649DD-A923-4F2C-898B-1FAA0F944545}" destId="{DFA58124-722C-46E5-BD16-1E0B5F09B59D}" srcOrd="0" destOrd="0" presId="urn:microsoft.com/office/officeart/2005/8/layout/process5"/>
    <dgm:cxn modelId="{D9BDA6B5-8480-421A-864F-5965C718A46C}" type="presParOf" srcId="{5953BCA1-519D-4773-8364-377B1DEC3E1B}" destId="{FF783172-DDF7-4EE5-A62D-100B4565123A}" srcOrd="2" destOrd="0" presId="urn:microsoft.com/office/officeart/2005/8/layout/process5"/>
    <dgm:cxn modelId="{C43BC640-3014-4FB1-B856-DF2E08FB0B7E}" type="presParOf" srcId="{5953BCA1-519D-4773-8364-377B1DEC3E1B}" destId="{6296129F-99EF-41A1-B536-FC47B2BC43E2}" srcOrd="3" destOrd="0" presId="urn:microsoft.com/office/officeart/2005/8/layout/process5"/>
    <dgm:cxn modelId="{0DF5D47C-AFFC-4F90-848D-CD95A62802A4}" type="presParOf" srcId="{6296129F-99EF-41A1-B536-FC47B2BC43E2}" destId="{3A6A5237-CCDD-4FA3-A80B-A5E35F7A141A}" srcOrd="0" destOrd="0" presId="urn:microsoft.com/office/officeart/2005/8/layout/process5"/>
    <dgm:cxn modelId="{2D1A7B70-7261-4F79-A208-935C5BB5EF60}" type="presParOf" srcId="{5953BCA1-519D-4773-8364-377B1DEC3E1B}" destId="{A96D8D91-46C7-4607-90CB-F2D2F1912E61}" srcOrd="4" destOrd="0" presId="urn:microsoft.com/office/officeart/2005/8/layout/process5"/>
    <dgm:cxn modelId="{B17D7A7E-ACE5-4F35-ADB4-6C4948813A92}" type="presParOf" srcId="{5953BCA1-519D-4773-8364-377B1DEC3E1B}" destId="{F0AE00E9-372F-4985-A1CB-BE391168A563}" srcOrd="5" destOrd="0" presId="urn:microsoft.com/office/officeart/2005/8/layout/process5"/>
    <dgm:cxn modelId="{E02EF1FE-D889-4EBC-8E59-AC7271051458}" type="presParOf" srcId="{F0AE00E9-372F-4985-A1CB-BE391168A563}" destId="{3B46C73F-A369-4F14-8CFE-FE092C09C900}" srcOrd="0" destOrd="0" presId="urn:microsoft.com/office/officeart/2005/8/layout/process5"/>
    <dgm:cxn modelId="{13D0C1E8-7AC7-4325-840C-9AAD12590B97}" type="presParOf" srcId="{5953BCA1-519D-4773-8364-377B1DEC3E1B}" destId="{BBC5E2D5-D88C-453F-8259-1C4310CC505A}" srcOrd="6" destOrd="0" presId="urn:microsoft.com/office/officeart/2005/8/layout/process5"/>
    <dgm:cxn modelId="{08553C2B-76D3-432B-A559-ED70CC59943F}" type="presParOf" srcId="{5953BCA1-519D-4773-8364-377B1DEC3E1B}" destId="{A03B4E67-27F9-48AD-B5F9-DEDBEE8E1A0B}" srcOrd="7" destOrd="0" presId="urn:microsoft.com/office/officeart/2005/8/layout/process5"/>
    <dgm:cxn modelId="{7304D3BC-CBE1-4D8B-A167-DC8807446A58}" type="presParOf" srcId="{A03B4E67-27F9-48AD-B5F9-DEDBEE8E1A0B}" destId="{0A269593-C178-484A-BF64-53DE0C556C8C}" srcOrd="0" destOrd="0" presId="urn:microsoft.com/office/officeart/2005/8/layout/process5"/>
    <dgm:cxn modelId="{196CE3ED-A731-49D4-9C45-7630EDCBEB0E}" type="presParOf" srcId="{5953BCA1-519D-4773-8364-377B1DEC3E1B}" destId="{14ACC77C-E429-49E2-8D59-9693C06B6A71}" srcOrd="8" destOrd="0" presId="urn:microsoft.com/office/officeart/2005/8/layout/process5"/>
    <dgm:cxn modelId="{ECE91973-7AF8-47D4-8106-631CA3FC0644}" type="presParOf" srcId="{5953BCA1-519D-4773-8364-377B1DEC3E1B}" destId="{DC5CDE3B-F921-4EEC-AF25-8DDC3756D69F}" srcOrd="9" destOrd="0" presId="urn:microsoft.com/office/officeart/2005/8/layout/process5"/>
    <dgm:cxn modelId="{16D1541A-1A48-4ED5-8AD5-D81BA528D1BA}" type="presParOf" srcId="{DC5CDE3B-F921-4EEC-AF25-8DDC3756D69F}" destId="{B5F578DF-EA35-4A71-BCC8-3B4008F1FA89}" srcOrd="0" destOrd="0" presId="urn:microsoft.com/office/officeart/2005/8/layout/process5"/>
    <dgm:cxn modelId="{3C45B22C-D647-44F0-883D-D46891DF9AB0}" type="presParOf" srcId="{5953BCA1-519D-4773-8364-377B1DEC3E1B}" destId="{332BD68B-BC7D-4E02-8437-D29BD867142F}" srcOrd="10" destOrd="0" presId="urn:microsoft.com/office/officeart/2005/8/layout/process5"/>
    <dgm:cxn modelId="{BC1519AE-BC73-455E-9313-29AC3DFBB4E8}" type="presParOf" srcId="{5953BCA1-519D-4773-8364-377B1DEC3E1B}" destId="{1C5EA74A-E169-4148-B406-F1E32F6578AA}" srcOrd="11" destOrd="0" presId="urn:microsoft.com/office/officeart/2005/8/layout/process5"/>
    <dgm:cxn modelId="{A221D27E-E007-4450-B1D1-140D300EC2B2}" type="presParOf" srcId="{1C5EA74A-E169-4148-B406-F1E32F6578AA}" destId="{5F11D522-441E-436B-9143-0FFFD4EF6DC0}" srcOrd="0" destOrd="0" presId="urn:microsoft.com/office/officeart/2005/8/layout/process5"/>
    <dgm:cxn modelId="{DD854234-CDD0-4137-B01A-0B7F41791ED1}" type="presParOf" srcId="{5953BCA1-519D-4773-8364-377B1DEC3E1B}" destId="{C415D204-47BC-4D82-AD64-EDFC7661679C}" srcOrd="12"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7DEE59B-2505-4D4B-8C72-1E62B0E887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4B26188B-1169-44EC-A4A2-43CC5BE8736A}">
      <dgm:prSet phldrT="[Texto]"/>
      <dgm:spPr/>
      <dgm:t>
        <a:bodyPr/>
        <a:lstStyle/>
        <a:p>
          <a:r>
            <a:rPr lang="es-ES" b="1" dirty="0" smtClean="0"/>
            <a:t>Contenido mínimo del acuerdo</a:t>
          </a:r>
          <a:endParaRPr lang="es-ES" dirty="0"/>
        </a:p>
      </dgm:t>
    </dgm:pt>
    <dgm:pt modelId="{0E7978D0-9E9B-4C0B-B598-F9D5DECE833B}" type="parTrans" cxnId="{2AEBC0F7-CCB8-4097-B5B8-620AB1CA1F0B}">
      <dgm:prSet/>
      <dgm:spPr/>
      <dgm:t>
        <a:bodyPr/>
        <a:lstStyle/>
        <a:p>
          <a:endParaRPr lang="es-ES"/>
        </a:p>
      </dgm:t>
    </dgm:pt>
    <dgm:pt modelId="{652B266A-5FC6-47C4-8520-AF856AC767F8}" type="sibTrans" cxnId="{2AEBC0F7-CCB8-4097-B5B8-620AB1CA1F0B}">
      <dgm:prSet/>
      <dgm:spPr/>
      <dgm:t>
        <a:bodyPr/>
        <a:lstStyle/>
        <a:p>
          <a:endParaRPr lang="es-ES"/>
        </a:p>
      </dgm:t>
    </dgm:pt>
    <dgm:pt modelId="{E2B4F5BB-52DE-4B44-BB54-F603EA687D18}">
      <dgm:prSet custT="1"/>
      <dgm:spPr/>
      <dgm:t>
        <a:bodyPr/>
        <a:lstStyle/>
        <a:p>
          <a:r>
            <a:rPr lang="es-ES" sz="1200" dirty="0" smtClean="0"/>
            <a:t>Propósito del acuerdo. </a:t>
          </a:r>
        </a:p>
      </dgm:t>
    </dgm:pt>
    <dgm:pt modelId="{3FF3C1A5-262C-4ADE-870E-E09CA4CBB241}" type="parTrans" cxnId="{D4A44599-7EA0-4FD6-B5D9-E4155D13A3B6}">
      <dgm:prSet/>
      <dgm:spPr/>
      <dgm:t>
        <a:bodyPr/>
        <a:lstStyle/>
        <a:p>
          <a:endParaRPr lang="es-ES"/>
        </a:p>
      </dgm:t>
    </dgm:pt>
    <dgm:pt modelId="{0E5B7A6C-3676-4340-814F-444B1373D49D}" type="sibTrans" cxnId="{D4A44599-7EA0-4FD6-B5D9-E4155D13A3B6}">
      <dgm:prSet/>
      <dgm:spPr/>
      <dgm:t>
        <a:bodyPr/>
        <a:lstStyle/>
        <a:p>
          <a:endParaRPr lang="es-ES"/>
        </a:p>
      </dgm:t>
    </dgm:pt>
    <dgm:pt modelId="{1B7EC52D-663C-4348-99E6-C9A9E8E18E81}">
      <dgm:prSet custT="1"/>
      <dgm:spPr/>
      <dgm:t>
        <a:bodyPr/>
        <a:lstStyle/>
        <a:p>
          <a:r>
            <a:rPr lang="es-ES" sz="1200" dirty="0" smtClean="0"/>
            <a:t>Definición y objetivo del método. </a:t>
          </a:r>
        </a:p>
      </dgm:t>
    </dgm:pt>
    <dgm:pt modelId="{F87E28E2-2BEF-40BA-8CC6-1207E7C399C2}" type="parTrans" cxnId="{71011281-9C98-48E4-B760-516CBEFFA90F}">
      <dgm:prSet/>
      <dgm:spPr/>
      <dgm:t>
        <a:bodyPr/>
        <a:lstStyle/>
        <a:p>
          <a:endParaRPr lang="es-ES"/>
        </a:p>
      </dgm:t>
    </dgm:pt>
    <dgm:pt modelId="{E91F8D50-2D0D-446D-932E-9BD493CB2408}" type="sibTrans" cxnId="{71011281-9C98-48E4-B760-516CBEFFA90F}">
      <dgm:prSet/>
      <dgm:spPr/>
      <dgm:t>
        <a:bodyPr/>
        <a:lstStyle/>
        <a:p>
          <a:endParaRPr lang="es-ES"/>
        </a:p>
      </dgm:t>
    </dgm:pt>
    <dgm:pt modelId="{E3C7D680-5D9D-4ACE-A21D-8D17E09FB708}">
      <dgm:prSet custT="1"/>
      <dgm:spPr/>
      <dgm:t>
        <a:bodyPr/>
        <a:lstStyle/>
        <a:p>
          <a:r>
            <a:rPr lang="es-ES" sz="1200" dirty="0" smtClean="0"/>
            <a:t>Puestos de trabajo elegidos como ámbito de intervención y los motivos que han llevado a su elección. </a:t>
          </a:r>
        </a:p>
      </dgm:t>
    </dgm:pt>
    <dgm:pt modelId="{2A2C7AFD-2FF4-4BA8-9D99-D1DC9525A2C7}" type="parTrans" cxnId="{7F42FF03-080B-44C9-A10A-AFF7EA8D21CE}">
      <dgm:prSet/>
      <dgm:spPr/>
      <dgm:t>
        <a:bodyPr/>
        <a:lstStyle/>
        <a:p>
          <a:endParaRPr lang="es-ES"/>
        </a:p>
      </dgm:t>
    </dgm:pt>
    <dgm:pt modelId="{95B96BC5-BE2F-49E4-819D-BE994B1456EF}" type="sibTrans" cxnId="{7F42FF03-080B-44C9-A10A-AFF7EA8D21CE}">
      <dgm:prSet/>
      <dgm:spPr/>
      <dgm:t>
        <a:bodyPr/>
        <a:lstStyle/>
        <a:p>
          <a:endParaRPr lang="es-ES"/>
        </a:p>
      </dgm:t>
    </dgm:pt>
    <dgm:pt modelId="{FCAC73FD-9B82-4868-9C0C-92A665E5B5B3}">
      <dgm:prSet custT="1"/>
      <dgm:spPr/>
      <dgm:t>
        <a:bodyPr/>
        <a:lstStyle/>
        <a:p>
          <a:r>
            <a:rPr lang="es-ES" sz="1200" dirty="0" smtClean="0"/>
            <a:t>Composición del Grupo Ergo, perfiles a cubrir, carácter permanente o puntual de sus miembros, funciones y recursos asignados.</a:t>
          </a:r>
        </a:p>
      </dgm:t>
    </dgm:pt>
    <dgm:pt modelId="{367A8AEB-3F84-4974-A7F0-DD517F6BE849}" type="parTrans" cxnId="{9F795660-9299-4D77-8FA1-3B94A477AED6}">
      <dgm:prSet/>
      <dgm:spPr/>
      <dgm:t>
        <a:bodyPr/>
        <a:lstStyle/>
        <a:p>
          <a:endParaRPr lang="es-ES"/>
        </a:p>
      </dgm:t>
    </dgm:pt>
    <dgm:pt modelId="{F35A8A29-ADF2-4785-B9A4-FA6BF6C7597C}" type="sibTrans" cxnId="{9F795660-9299-4D77-8FA1-3B94A477AED6}">
      <dgm:prSet/>
      <dgm:spPr/>
      <dgm:t>
        <a:bodyPr/>
        <a:lstStyle/>
        <a:p>
          <a:endParaRPr lang="es-ES"/>
        </a:p>
      </dgm:t>
    </dgm:pt>
    <dgm:pt modelId="{4BCAA1BE-1059-40F7-B2E4-8803B0922D39}">
      <dgm:prSet custT="1"/>
      <dgm:spPr/>
      <dgm:t>
        <a:bodyPr/>
        <a:lstStyle/>
        <a:p>
          <a:r>
            <a:rPr lang="es-ES" sz="1200" dirty="0" smtClean="0"/>
            <a:t>Participación en el proceso y mecanismos de comunicación.</a:t>
          </a:r>
        </a:p>
      </dgm:t>
    </dgm:pt>
    <dgm:pt modelId="{439D3893-D120-48FF-A620-FDEC046EFAE7}" type="parTrans" cxnId="{CD92645E-5897-4526-8D6B-DBB6C5FAE954}">
      <dgm:prSet/>
      <dgm:spPr/>
      <dgm:t>
        <a:bodyPr/>
        <a:lstStyle/>
        <a:p>
          <a:endParaRPr lang="es-ES"/>
        </a:p>
      </dgm:t>
    </dgm:pt>
    <dgm:pt modelId="{E930D1F0-9DEA-4780-8041-CB119CE5342C}" type="sibTrans" cxnId="{CD92645E-5897-4526-8D6B-DBB6C5FAE954}">
      <dgm:prSet/>
      <dgm:spPr/>
      <dgm:t>
        <a:bodyPr/>
        <a:lstStyle/>
        <a:p>
          <a:endParaRPr lang="es-ES"/>
        </a:p>
      </dgm:t>
    </dgm:pt>
    <dgm:pt modelId="{84E41457-09E9-4F80-B242-404F6CEC4AE8}">
      <dgm:prSet custT="1"/>
      <dgm:spPr/>
      <dgm:t>
        <a:bodyPr/>
        <a:lstStyle/>
        <a:p>
          <a:r>
            <a:rPr lang="es-ES" sz="1200" dirty="0" smtClean="0"/>
            <a:t>Cronograma de actividades y planificación de las sesiones del Grupo Ergo (duración y periodicidad). </a:t>
          </a:r>
        </a:p>
      </dgm:t>
    </dgm:pt>
    <dgm:pt modelId="{ACEA14B3-3108-40D3-B49B-E92207F8133E}" type="parTrans" cxnId="{51265DB8-B339-4546-8165-5C4745AA59D7}">
      <dgm:prSet/>
      <dgm:spPr/>
      <dgm:t>
        <a:bodyPr/>
        <a:lstStyle/>
        <a:p>
          <a:endParaRPr lang="es-ES"/>
        </a:p>
      </dgm:t>
    </dgm:pt>
    <dgm:pt modelId="{4663B93F-EFCC-4985-B2C5-F71EFF5789DE}" type="sibTrans" cxnId="{51265DB8-B339-4546-8165-5C4745AA59D7}">
      <dgm:prSet/>
      <dgm:spPr/>
      <dgm:t>
        <a:bodyPr/>
        <a:lstStyle/>
        <a:p>
          <a:endParaRPr lang="es-ES"/>
        </a:p>
      </dgm:t>
    </dgm:pt>
    <dgm:pt modelId="{28699B86-CE0A-47BA-8AA3-0043799D8E88}" type="pres">
      <dgm:prSet presAssocID="{27DEE59B-2505-4D4B-8C72-1E62B0E88732}" presName="Name0" presStyleCnt="0">
        <dgm:presLayoutVars>
          <dgm:dir/>
          <dgm:animLvl val="lvl"/>
          <dgm:resizeHandles val="exact"/>
        </dgm:presLayoutVars>
      </dgm:prSet>
      <dgm:spPr/>
      <dgm:t>
        <a:bodyPr/>
        <a:lstStyle/>
        <a:p>
          <a:endParaRPr lang="es-ES"/>
        </a:p>
      </dgm:t>
    </dgm:pt>
    <dgm:pt modelId="{7D9D2100-44ED-4FD8-9D00-67188DEF23C2}" type="pres">
      <dgm:prSet presAssocID="{4B26188B-1169-44EC-A4A2-43CC5BE8736A}" presName="linNode" presStyleCnt="0"/>
      <dgm:spPr/>
      <dgm:t>
        <a:bodyPr/>
        <a:lstStyle/>
        <a:p>
          <a:endParaRPr lang="es-ES"/>
        </a:p>
      </dgm:t>
    </dgm:pt>
    <dgm:pt modelId="{65B57311-9AE1-43AE-8F10-0F783CEC4044}" type="pres">
      <dgm:prSet presAssocID="{4B26188B-1169-44EC-A4A2-43CC5BE8736A}" presName="parentText" presStyleLbl="node1" presStyleIdx="0" presStyleCnt="1">
        <dgm:presLayoutVars>
          <dgm:chMax val="1"/>
          <dgm:bulletEnabled val="1"/>
        </dgm:presLayoutVars>
      </dgm:prSet>
      <dgm:spPr/>
      <dgm:t>
        <a:bodyPr/>
        <a:lstStyle/>
        <a:p>
          <a:endParaRPr lang="es-ES"/>
        </a:p>
      </dgm:t>
    </dgm:pt>
    <dgm:pt modelId="{C09C982F-2BA4-4F42-812A-9B2B154751DC}" type="pres">
      <dgm:prSet presAssocID="{4B26188B-1169-44EC-A4A2-43CC5BE8736A}" presName="descendantText" presStyleLbl="alignAccFollowNode1" presStyleIdx="0" presStyleCnt="1" custScaleY="107865">
        <dgm:presLayoutVars>
          <dgm:bulletEnabled val="1"/>
        </dgm:presLayoutVars>
      </dgm:prSet>
      <dgm:spPr/>
      <dgm:t>
        <a:bodyPr/>
        <a:lstStyle/>
        <a:p>
          <a:endParaRPr lang="es-ES"/>
        </a:p>
      </dgm:t>
    </dgm:pt>
  </dgm:ptLst>
  <dgm:cxnLst>
    <dgm:cxn modelId="{71011281-9C98-48E4-B760-516CBEFFA90F}" srcId="{4B26188B-1169-44EC-A4A2-43CC5BE8736A}" destId="{1B7EC52D-663C-4348-99E6-C9A9E8E18E81}" srcOrd="1" destOrd="0" parTransId="{F87E28E2-2BEF-40BA-8CC6-1207E7C399C2}" sibTransId="{E91F8D50-2D0D-446D-932E-9BD493CB2408}"/>
    <dgm:cxn modelId="{2AEBC0F7-CCB8-4097-B5B8-620AB1CA1F0B}" srcId="{27DEE59B-2505-4D4B-8C72-1E62B0E88732}" destId="{4B26188B-1169-44EC-A4A2-43CC5BE8736A}" srcOrd="0" destOrd="0" parTransId="{0E7978D0-9E9B-4C0B-B598-F9D5DECE833B}" sibTransId="{652B266A-5FC6-47C4-8520-AF856AC767F8}"/>
    <dgm:cxn modelId="{51265DB8-B339-4546-8165-5C4745AA59D7}" srcId="{4B26188B-1169-44EC-A4A2-43CC5BE8736A}" destId="{84E41457-09E9-4F80-B242-404F6CEC4AE8}" srcOrd="5" destOrd="0" parTransId="{ACEA14B3-3108-40D3-B49B-E92207F8133E}" sibTransId="{4663B93F-EFCC-4985-B2C5-F71EFF5789DE}"/>
    <dgm:cxn modelId="{F0F57EEC-F94E-47FC-9D32-6DB04C404D47}" type="presOf" srcId="{4BCAA1BE-1059-40F7-B2E4-8803B0922D39}" destId="{C09C982F-2BA4-4F42-812A-9B2B154751DC}" srcOrd="0" destOrd="4" presId="urn:microsoft.com/office/officeart/2005/8/layout/vList5"/>
    <dgm:cxn modelId="{0FF05275-3222-4D3B-9D8F-ADBD02E3108A}" type="presOf" srcId="{84E41457-09E9-4F80-B242-404F6CEC4AE8}" destId="{C09C982F-2BA4-4F42-812A-9B2B154751DC}" srcOrd="0" destOrd="5" presId="urn:microsoft.com/office/officeart/2005/8/layout/vList5"/>
    <dgm:cxn modelId="{7F42FF03-080B-44C9-A10A-AFF7EA8D21CE}" srcId="{4B26188B-1169-44EC-A4A2-43CC5BE8736A}" destId="{E3C7D680-5D9D-4ACE-A21D-8D17E09FB708}" srcOrd="2" destOrd="0" parTransId="{2A2C7AFD-2FF4-4BA8-9D99-D1DC9525A2C7}" sibTransId="{95B96BC5-BE2F-49E4-819D-BE994B1456EF}"/>
    <dgm:cxn modelId="{9F795660-9299-4D77-8FA1-3B94A477AED6}" srcId="{4B26188B-1169-44EC-A4A2-43CC5BE8736A}" destId="{FCAC73FD-9B82-4868-9C0C-92A665E5B5B3}" srcOrd="3" destOrd="0" parTransId="{367A8AEB-3F84-4974-A7F0-DD517F6BE849}" sibTransId="{F35A8A29-ADF2-4785-B9A4-FA6BF6C7597C}"/>
    <dgm:cxn modelId="{A61EC58E-3730-4CA6-9C51-52802FCEB430}" type="presOf" srcId="{27DEE59B-2505-4D4B-8C72-1E62B0E88732}" destId="{28699B86-CE0A-47BA-8AA3-0043799D8E88}" srcOrd="0" destOrd="0" presId="urn:microsoft.com/office/officeart/2005/8/layout/vList5"/>
    <dgm:cxn modelId="{987E6ACE-E30D-40FC-B07A-F9E0E6B07521}" type="presOf" srcId="{E3C7D680-5D9D-4ACE-A21D-8D17E09FB708}" destId="{C09C982F-2BA4-4F42-812A-9B2B154751DC}" srcOrd="0" destOrd="2" presId="urn:microsoft.com/office/officeart/2005/8/layout/vList5"/>
    <dgm:cxn modelId="{EEE477AD-21B1-4BE3-8981-0857BC5A2207}" type="presOf" srcId="{FCAC73FD-9B82-4868-9C0C-92A665E5B5B3}" destId="{C09C982F-2BA4-4F42-812A-9B2B154751DC}" srcOrd="0" destOrd="3" presId="urn:microsoft.com/office/officeart/2005/8/layout/vList5"/>
    <dgm:cxn modelId="{D4A44599-7EA0-4FD6-B5D9-E4155D13A3B6}" srcId="{4B26188B-1169-44EC-A4A2-43CC5BE8736A}" destId="{E2B4F5BB-52DE-4B44-BB54-F603EA687D18}" srcOrd="0" destOrd="0" parTransId="{3FF3C1A5-262C-4ADE-870E-E09CA4CBB241}" sibTransId="{0E5B7A6C-3676-4340-814F-444B1373D49D}"/>
    <dgm:cxn modelId="{C0D07E3B-BB1A-4333-B6F2-5C505A396E37}" type="presOf" srcId="{E2B4F5BB-52DE-4B44-BB54-F603EA687D18}" destId="{C09C982F-2BA4-4F42-812A-9B2B154751DC}" srcOrd="0" destOrd="0" presId="urn:microsoft.com/office/officeart/2005/8/layout/vList5"/>
    <dgm:cxn modelId="{95A53691-14A2-4E88-9B00-9E5FA883C602}" type="presOf" srcId="{1B7EC52D-663C-4348-99E6-C9A9E8E18E81}" destId="{C09C982F-2BA4-4F42-812A-9B2B154751DC}" srcOrd="0" destOrd="1" presId="urn:microsoft.com/office/officeart/2005/8/layout/vList5"/>
    <dgm:cxn modelId="{3DCC0472-04F8-40A7-B0D8-2B97A36249FF}" type="presOf" srcId="{4B26188B-1169-44EC-A4A2-43CC5BE8736A}" destId="{65B57311-9AE1-43AE-8F10-0F783CEC4044}" srcOrd="0" destOrd="0" presId="urn:microsoft.com/office/officeart/2005/8/layout/vList5"/>
    <dgm:cxn modelId="{CD92645E-5897-4526-8D6B-DBB6C5FAE954}" srcId="{4B26188B-1169-44EC-A4A2-43CC5BE8736A}" destId="{4BCAA1BE-1059-40F7-B2E4-8803B0922D39}" srcOrd="4" destOrd="0" parTransId="{439D3893-D120-48FF-A620-FDEC046EFAE7}" sibTransId="{E930D1F0-9DEA-4780-8041-CB119CE5342C}"/>
    <dgm:cxn modelId="{39BCF690-0BE8-4339-B9C7-CA3CA38F1BCC}" type="presParOf" srcId="{28699B86-CE0A-47BA-8AA3-0043799D8E88}" destId="{7D9D2100-44ED-4FD8-9D00-67188DEF23C2}" srcOrd="0" destOrd="0" presId="urn:microsoft.com/office/officeart/2005/8/layout/vList5"/>
    <dgm:cxn modelId="{361067C6-BCAA-40AC-BF8D-4E1271DFEE88}" type="presParOf" srcId="{7D9D2100-44ED-4FD8-9D00-67188DEF23C2}" destId="{65B57311-9AE1-43AE-8F10-0F783CEC4044}" srcOrd="0" destOrd="0" presId="urn:microsoft.com/office/officeart/2005/8/layout/vList5"/>
    <dgm:cxn modelId="{4C45C04B-CB59-43E0-A217-F5D4EF2E9BE1}" type="presParOf" srcId="{7D9D2100-44ED-4FD8-9D00-67188DEF23C2}" destId="{C09C982F-2BA4-4F42-812A-9B2B154751DC}"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65A05-AC04-4F16-B7B5-F6F565652AA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A2320F09-9FE0-40F3-BB04-CD14F2A7CB81}">
      <dgm:prSet custT="1"/>
      <dgm:spPr>
        <a:solidFill>
          <a:srgbClr val="811F91"/>
        </a:solidFill>
        <a:ln>
          <a:noFill/>
        </a:ln>
        <a:effectLst/>
      </dgm:spPr>
      <dgm:t>
        <a:bodyPr/>
        <a:lstStyle/>
        <a:p>
          <a:pPr rtl="0"/>
          <a:r>
            <a:rPr lang="es-ES" sz="2800" b="1" dirty="0" smtClean="0"/>
            <a:t>PRIMERA PARTE: Introducción al Método ERGOPAR</a:t>
          </a:r>
          <a:endParaRPr lang="es-ES" sz="2800" dirty="0"/>
        </a:p>
      </dgm:t>
    </dgm:pt>
    <dgm:pt modelId="{0449D5FE-4CAD-41B3-A9EB-20B9DA47C99F}" type="parTrans" cxnId="{231809AB-630D-4AB4-9C6D-6C4BE33B07CE}">
      <dgm:prSet/>
      <dgm:spPr/>
      <dgm:t>
        <a:bodyPr/>
        <a:lstStyle/>
        <a:p>
          <a:endParaRPr lang="es-ES"/>
        </a:p>
      </dgm:t>
    </dgm:pt>
    <dgm:pt modelId="{E583F854-C2E2-449E-8A8B-4CECAFA4E4CC}" type="sibTrans" cxnId="{231809AB-630D-4AB4-9C6D-6C4BE33B07CE}">
      <dgm:prSet/>
      <dgm:spPr/>
      <dgm:t>
        <a:bodyPr/>
        <a:lstStyle/>
        <a:p>
          <a:endParaRPr lang="es-ES"/>
        </a:p>
      </dgm:t>
    </dgm:pt>
    <dgm:pt modelId="{2A1A40CE-5EE1-431C-AD66-93867373B93E}">
      <dgm:prSet custT="1"/>
      <dgm:spPr>
        <a:solidFill>
          <a:srgbClr val="F48162">
            <a:alpha val="90000"/>
          </a:srgbClr>
        </a:solidFill>
        <a:ln>
          <a:noFill/>
        </a:ln>
        <a:effectLst/>
        <a:scene3d>
          <a:camera prst="orthographicFront">
            <a:rot lat="0" lon="0" rev="0"/>
          </a:camera>
          <a:lightRig rig="chilly" dir="t">
            <a:rot lat="0" lon="0" rev="18480000"/>
          </a:lightRig>
        </a:scene3d>
        <a:sp3d prstMaterial="clear">
          <a:bevelT h="63500"/>
        </a:sp3d>
      </dgm:spPr>
      <dgm:t>
        <a:bodyPr/>
        <a:lstStyle/>
        <a:p>
          <a:pPr rtl="0"/>
          <a:r>
            <a:rPr lang="es-ES" sz="1800" b="1" dirty="0" smtClean="0"/>
            <a:t>1.1 La ergonomía participativa</a:t>
          </a:r>
          <a:endParaRPr lang="es-ES" sz="1800" b="1" dirty="0"/>
        </a:p>
      </dgm:t>
    </dgm:pt>
    <dgm:pt modelId="{8D427893-9FBF-4C6B-8531-B88436F71AEB}" type="parTrans" cxnId="{04C4BDC9-43DD-47E2-9558-D2497C59D9CB}">
      <dgm:prSet/>
      <dgm:spPr/>
      <dgm:t>
        <a:bodyPr/>
        <a:lstStyle/>
        <a:p>
          <a:endParaRPr lang="es-ES"/>
        </a:p>
      </dgm:t>
    </dgm:pt>
    <dgm:pt modelId="{80C8BFC4-F7D1-4679-AE09-D23B737C9925}" type="sibTrans" cxnId="{04C4BDC9-43DD-47E2-9558-D2497C59D9CB}">
      <dgm:prSet/>
      <dgm:spPr/>
      <dgm:t>
        <a:bodyPr/>
        <a:lstStyle/>
        <a:p>
          <a:endParaRPr lang="es-ES"/>
        </a:p>
      </dgm:t>
    </dgm:pt>
    <dgm:pt modelId="{881D5B1D-3C6D-4A1D-806D-8DC22D6B5E4D}">
      <dgm:prSet custT="1"/>
      <dgm:spPr>
        <a:solidFill>
          <a:srgbClr val="F48162">
            <a:alpha val="90000"/>
          </a:srgbClr>
        </a:solidFill>
        <a:ln>
          <a:noFill/>
        </a:ln>
        <a:effectLst/>
        <a:scene3d>
          <a:camera prst="orthographicFront">
            <a:rot lat="0" lon="0" rev="0"/>
          </a:camera>
          <a:lightRig rig="chilly" dir="t">
            <a:rot lat="0" lon="0" rev="18480000"/>
          </a:lightRig>
        </a:scene3d>
        <a:sp3d prstMaterial="clear">
          <a:bevelT h="63500"/>
        </a:sp3d>
      </dgm:spPr>
      <dgm:t>
        <a:bodyPr/>
        <a:lstStyle/>
        <a:p>
          <a:pPr rtl="0"/>
          <a:r>
            <a:rPr lang="es-ES" sz="1800" b="1" dirty="0" smtClean="0"/>
            <a:t>1.2 Definición, objetivo, desarrollo y validación del método</a:t>
          </a:r>
          <a:endParaRPr lang="es-ES" sz="1800" b="1" dirty="0"/>
        </a:p>
      </dgm:t>
    </dgm:pt>
    <dgm:pt modelId="{A63CCA4A-11D3-4D64-BFF2-A8A93F620022}" type="parTrans" cxnId="{3A674564-3F0F-49D6-869E-D87B5E2D7F8C}">
      <dgm:prSet/>
      <dgm:spPr/>
      <dgm:t>
        <a:bodyPr/>
        <a:lstStyle/>
        <a:p>
          <a:endParaRPr lang="es-ES"/>
        </a:p>
      </dgm:t>
    </dgm:pt>
    <dgm:pt modelId="{A3AC0B13-A964-404E-9154-59D14BEF5BA3}" type="sibTrans" cxnId="{3A674564-3F0F-49D6-869E-D87B5E2D7F8C}">
      <dgm:prSet/>
      <dgm:spPr/>
      <dgm:t>
        <a:bodyPr/>
        <a:lstStyle/>
        <a:p>
          <a:endParaRPr lang="es-ES"/>
        </a:p>
      </dgm:t>
    </dgm:pt>
    <dgm:pt modelId="{050DEA2E-17FD-4F2A-AC9B-2AA7236B980B}">
      <dgm:prSet custT="1"/>
      <dgm:spPr>
        <a:solidFill>
          <a:srgbClr val="F48162">
            <a:alpha val="90000"/>
          </a:srgbClr>
        </a:solidFill>
        <a:ln>
          <a:noFill/>
        </a:ln>
        <a:effectLst/>
        <a:scene3d>
          <a:camera prst="orthographicFront">
            <a:rot lat="0" lon="0" rev="0"/>
          </a:camera>
          <a:lightRig rig="chilly" dir="t">
            <a:rot lat="0" lon="0" rev="18480000"/>
          </a:lightRig>
        </a:scene3d>
        <a:sp3d prstMaterial="clear">
          <a:bevelT h="63500"/>
        </a:sp3d>
      </dgm:spPr>
      <dgm:t>
        <a:bodyPr/>
        <a:lstStyle/>
        <a:p>
          <a:pPr rtl="0"/>
          <a:r>
            <a:rPr lang="es-ES" sz="1800" b="1" dirty="0" smtClean="0"/>
            <a:t>1.3 Marco conceptual</a:t>
          </a:r>
          <a:endParaRPr lang="es-ES" sz="1800" b="1" dirty="0"/>
        </a:p>
      </dgm:t>
    </dgm:pt>
    <dgm:pt modelId="{E67E16B4-1172-49E2-B03D-1057B4A2E36B}" type="parTrans" cxnId="{7C55B998-EF2C-457E-9347-F67D2CDC4F9D}">
      <dgm:prSet/>
      <dgm:spPr/>
      <dgm:t>
        <a:bodyPr/>
        <a:lstStyle/>
        <a:p>
          <a:endParaRPr lang="es-ES"/>
        </a:p>
      </dgm:t>
    </dgm:pt>
    <dgm:pt modelId="{0BEC9BE3-7B7B-49C9-B9D2-98A7ADDDB51A}" type="sibTrans" cxnId="{7C55B998-EF2C-457E-9347-F67D2CDC4F9D}">
      <dgm:prSet/>
      <dgm:spPr/>
      <dgm:t>
        <a:bodyPr/>
        <a:lstStyle/>
        <a:p>
          <a:endParaRPr lang="es-ES"/>
        </a:p>
      </dgm:t>
    </dgm:pt>
    <dgm:pt modelId="{A53165F7-274D-452A-8D8B-20FDC69970AD}">
      <dgm:prSet custT="1"/>
      <dgm:spPr>
        <a:solidFill>
          <a:srgbClr val="F48162">
            <a:alpha val="90000"/>
          </a:srgbClr>
        </a:solidFill>
        <a:ln>
          <a:noFill/>
        </a:ln>
        <a:effectLst/>
        <a:scene3d>
          <a:camera prst="orthographicFront">
            <a:rot lat="0" lon="0" rev="0"/>
          </a:camera>
          <a:lightRig rig="chilly" dir="t">
            <a:rot lat="0" lon="0" rev="18480000"/>
          </a:lightRig>
        </a:scene3d>
        <a:sp3d prstMaterial="clear">
          <a:bevelT h="63500"/>
        </a:sp3d>
      </dgm:spPr>
      <dgm:t>
        <a:bodyPr/>
        <a:lstStyle/>
        <a:p>
          <a:pPr rtl="0"/>
          <a:r>
            <a:rPr lang="es-ES" sz="1800" b="1" dirty="0" smtClean="0"/>
            <a:t>1.4 Características generales del método</a:t>
          </a:r>
          <a:endParaRPr lang="es-ES" sz="1800" b="1" dirty="0"/>
        </a:p>
      </dgm:t>
    </dgm:pt>
    <dgm:pt modelId="{F57EC2BE-D167-4BB2-BD5D-55D5BE8391EB}" type="parTrans" cxnId="{DC1ED14B-61D2-4A88-95B5-80F390B09C65}">
      <dgm:prSet/>
      <dgm:spPr/>
      <dgm:t>
        <a:bodyPr/>
        <a:lstStyle/>
        <a:p>
          <a:endParaRPr lang="es-ES"/>
        </a:p>
      </dgm:t>
    </dgm:pt>
    <dgm:pt modelId="{D1BD95C5-A319-4CC5-A1E0-AB4C83CCA128}" type="sibTrans" cxnId="{DC1ED14B-61D2-4A88-95B5-80F390B09C65}">
      <dgm:prSet/>
      <dgm:spPr/>
      <dgm:t>
        <a:bodyPr/>
        <a:lstStyle/>
        <a:p>
          <a:endParaRPr lang="es-ES"/>
        </a:p>
      </dgm:t>
    </dgm:pt>
    <dgm:pt modelId="{1B61F6E3-6C73-43D0-A85C-34D3EFD46357}">
      <dgm:prSet custT="1"/>
      <dgm:spPr>
        <a:solidFill>
          <a:srgbClr val="F48162">
            <a:alpha val="90000"/>
          </a:srgbClr>
        </a:solidFill>
        <a:ln>
          <a:noFill/>
        </a:ln>
        <a:effectLst/>
        <a:scene3d>
          <a:camera prst="orthographicFront">
            <a:rot lat="0" lon="0" rev="0"/>
          </a:camera>
          <a:lightRig rig="chilly" dir="t">
            <a:rot lat="0" lon="0" rev="18480000"/>
          </a:lightRig>
        </a:scene3d>
        <a:sp3d prstMaterial="clear">
          <a:bevelT h="63500"/>
        </a:sp3d>
      </dgm:spPr>
      <dgm:t>
        <a:bodyPr/>
        <a:lstStyle/>
        <a:p>
          <a:pPr rtl="0"/>
          <a:r>
            <a:rPr lang="es-ES" sz="1800" b="1" dirty="0" smtClean="0"/>
            <a:t>1.5 Ventajas que ofrece el método</a:t>
          </a:r>
          <a:endParaRPr lang="es-ES" sz="1800" b="1" dirty="0"/>
        </a:p>
      </dgm:t>
    </dgm:pt>
    <dgm:pt modelId="{7D2A07DC-367E-4EE8-BC2F-900F9E57E242}" type="parTrans" cxnId="{56CB9863-C006-4EE3-89D7-291F2ECFCFEB}">
      <dgm:prSet/>
      <dgm:spPr/>
      <dgm:t>
        <a:bodyPr/>
        <a:lstStyle/>
        <a:p>
          <a:endParaRPr lang="es-ES"/>
        </a:p>
      </dgm:t>
    </dgm:pt>
    <dgm:pt modelId="{1AE3A5D8-363B-44F1-B037-490C14281E2C}" type="sibTrans" cxnId="{56CB9863-C006-4EE3-89D7-291F2ECFCFEB}">
      <dgm:prSet/>
      <dgm:spPr/>
      <dgm:t>
        <a:bodyPr/>
        <a:lstStyle/>
        <a:p>
          <a:endParaRPr lang="es-ES"/>
        </a:p>
      </dgm:t>
    </dgm:pt>
    <dgm:pt modelId="{97B48B74-8A2D-4CB7-9D76-E5C33B8FC7A0}" type="pres">
      <dgm:prSet presAssocID="{99D65A05-AC04-4F16-B7B5-F6F565652AAD}" presName="Name0" presStyleCnt="0">
        <dgm:presLayoutVars>
          <dgm:dir/>
          <dgm:animLvl val="lvl"/>
          <dgm:resizeHandles val="exact"/>
        </dgm:presLayoutVars>
      </dgm:prSet>
      <dgm:spPr/>
      <dgm:t>
        <a:bodyPr/>
        <a:lstStyle/>
        <a:p>
          <a:endParaRPr lang="es-ES"/>
        </a:p>
      </dgm:t>
    </dgm:pt>
    <dgm:pt modelId="{7234E39D-0A32-4735-8FAD-78C4DE31BB60}" type="pres">
      <dgm:prSet presAssocID="{A2320F09-9FE0-40F3-BB04-CD14F2A7CB81}" presName="composite" presStyleCnt="0"/>
      <dgm:spPr/>
    </dgm:pt>
    <dgm:pt modelId="{1C34AECD-39DA-4DF4-8BE9-39F693447F19}" type="pres">
      <dgm:prSet presAssocID="{A2320F09-9FE0-40F3-BB04-CD14F2A7CB81}" presName="parTx" presStyleLbl="alignNode1" presStyleIdx="0" presStyleCnt="1" custLinFactNeighborX="1140" custLinFactNeighborY="-2385">
        <dgm:presLayoutVars>
          <dgm:chMax val="0"/>
          <dgm:chPref val="0"/>
          <dgm:bulletEnabled val="1"/>
        </dgm:presLayoutVars>
      </dgm:prSet>
      <dgm:spPr/>
      <dgm:t>
        <a:bodyPr/>
        <a:lstStyle/>
        <a:p>
          <a:endParaRPr lang="es-ES"/>
        </a:p>
      </dgm:t>
    </dgm:pt>
    <dgm:pt modelId="{54C95149-BC19-4E95-9B75-2F0C0451ACE5}" type="pres">
      <dgm:prSet presAssocID="{A2320F09-9FE0-40F3-BB04-CD14F2A7CB81}" presName="desTx" presStyleLbl="alignAccFollowNode1" presStyleIdx="0" presStyleCnt="1">
        <dgm:presLayoutVars>
          <dgm:bulletEnabled val="1"/>
        </dgm:presLayoutVars>
      </dgm:prSet>
      <dgm:spPr/>
      <dgm:t>
        <a:bodyPr/>
        <a:lstStyle/>
        <a:p>
          <a:endParaRPr lang="es-ES"/>
        </a:p>
      </dgm:t>
    </dgm:pt>
  </dgm:ptLst>
  <dgm:cxnLst>
    <dgm:cxn modelId="{231809AB-630D-4AB4-9C6D-6C4BE33B07CE}" srcId="{99D65A05-AC04-4F16-B7B5-F6F565652AAD}" destId="{A2320F09-9FE0-40F3-BB04-CD14F2A7CB81}" srcOrd="0" destOrd="0" parTransId="{0449D5FE-4CAD-41B3-A9EB-20B9DA47C99F}" sibTransId="{E583F854-C2E2-449E-8A8B-4CECAFA4E4CC}"/>
    <dgm:cxn modelId="{3EF61425-1C09-44CB-8E32-C7C555842D95}" type="presOf" srcId="{050DEA2E-17FD-4F2A-AC9B-2AA7236B980B}" destId="{54C95149-BC19-4E95-9B75-2F0C0451ACE5}" srcOrd="0" destOrd="2" presId="urn:microsoft.com/office/officeart/2005/8/layout/hList1"/>
    <dgm:cxn modelId="{0C7C3E80-DCF2-4B6C-B9FA-E4DC7AC80B78}" type="presOf" srcId="{A2320F09-9FE0-40F3-BB04-CD14F2A7CB81}" destId="{1C34AECD-39DA-4DF4-8BE9-39F693447F19}" srcOrd="0" destOrd="0" presId="urn:microsoft.com/office/officeart/2005/8/layout/hList1"/>
    <dgm:cxn modelId="{DE5A6D21-863F-4A68-971A-FF4C4DD5F522}" type="presOf" srcId="{1B61F6E3-6C73-43D0-A85C-34D3EFD46357}" destId="{54C95149-BC19-4E95-9B75-2F0C0451ACE5}" srcOrd="0" destOrd="4" presId="urn:microsoft.com/office/officeart/2005/8/layout/hList1"/>
    <dgm:cxn modelId="{DC1ED14B-61D2-4A88-95B5-80F390B09C65}" srcId="{A2320F09-9FE0-40F3-BB04-CD14F2A7CB81}" destId="{A53165F7-274D-452A-8D8B-20FDC69970AD}" srcOrd="3" destOrd="0" parTransId="{F57EC2BE-D167-4BB2-BD5D-55D5BE8391EB}" sibTransId="{D1BD95C5-A319-4CC5-A1E0-AB4C83CCA128}"/>
    <dgm:cxn modelId="{52B551FA-8B63-4D14-BEEB-150AEBF3A168}" type="presOf" srcId="{881D5B1D-3C6D-4A1D-806D-8DC22D6B5E4D}" destId="{54C95149-BC19-4E95-9B75-2F0C0451ACE5}" srcOrd="0" destOrd="1" presId="urn:microsoft.com/office/officeart/2005/8/layout/hList1"/>
    <dgm:cxn modelId="{56CB9863-C006-4EE3-89D7-291F2ECFCFEB}" srcId="{A2320F09-9FE0-40F3-BB04-CD14F2A7CB81}" destId="{1B61F6E3-6C73-43D0-A85C-34D3EFD46357}" srcOrd="4" destOrd="0" parTransId="{7D2A07DC-367E-4EE8-BC2F-900F9E57E242}" sibTransId="{1AE3A5D8-363B-44F1-B037-490C14281E2C}"/>
    <dgm:cxn modelId="{0B0497A9-04FE-432E-85AB-4B202174C3A8}" type="presOf" srcId="{99D65A05-AC04-4F16-B7B5-F6F565652AAD}" destId="{97B48B74-8A2D-4CB7-9D76-E5C33B8FC7A0}" srcOrd="0" destOrd="0" presId="urn:microsoft.com/office/officeart/2005/8/layout/hList1"/>
    <dgm:cxn modelId="{7C55B998-EF2C-457E-9347-F67D2CDC4F9D}" srcId="{A2320F09-9FE0-40F3-BB04-CD14F2A7CB81}" destId="{050DEA2E-17FD-4F2A-AC9B-2AA7236B980B}" srcOrd="2" destOrd="0" parTransId="{E67E16B4-1172-49E2-B03D-1057B4A2E36B}" sibTransId="{0BEC9BE3-7B7B-49C9-B9D2-98A7ADDDB51A}"/>
    <dgm:cxn modelId="{3A674564-3F0F-49D6-869E-D87B5E2D7F8C}" srcId="{A2320F09-9FE0-40F3-BB04-CD14F2A7CB81}" destId="{881D5B1D-3C6D-4A1D-806D-8DC22D6B5E4D}" srcOrd="1" destOrd="0" parTransId="{A63CCA4A-11D3-4D64-BFF2-A8A93F620022}" sibTransId="{A3AC0B13-A964-404E-9154-59D14BEF5BA3}"/>
    <dgm:cxn modelId="{5DB5560C-5B56-476E-A0C6-82F533D217E4}" type="presOf" srcId="{A53165F7-274D-452A-8D8B-20FDC69970AD}" destId="{54C95149-BC19-4E95-9B75-2F0C0451ACE5}" srcOrd="0" destOrd="3" presId="urn:microsoft.com/office/officeart/2005/8/layout/hList1"/>
    <dgm:cxn modelId="{04C4BDC9-43DD-47E2-9558-D2497C59D9CB}" srcId="{A2320F09-9FE0-40F3-BB04-CD14F2A7CB81}" destId="{2A1A40CE-5EE1-431C-AD66-93867373B93E}" srcOrd="0" destOrd="0" parTransId="{8D427893-9FBF-4C6B-8531-B88436F71AEB}" sibTransId="{80C8BFC4-F7D1-4679-AE09-D23B737C9925}"/>
    <dgm:cxn modelId="{5C76A8B1-E946-4E57-AA48-53568A19D1A1}" type="presOf" srcId="{2A1A40CE-5EE1-431C-AD66-93867373B93E}" destId="{54C95149-BC19-4E95-9B75-2F0C0451ACE5}" srcOrd="0" destOrd="0" presId="urn:microsoft.com/office/officeart/2005/8/layout/hList1"/>
    <dgm:cxn modelId="{61B8DA04-8C58-45D2-A522-79410D040319}" type="presParOf" srcId="{97B48B74-8A2D-4CB7-9D76-E5C33B8FC7A0}" destId="{7234E39D-0A32-4735-8FAD-78C4DE31BB60}" srcOrd="0" destOrd="0" presId="urn:microsoft.com/office/officeart/2005/8/layout/hList1"/>
    <dgm:cxn modelId="{3E26A4B4-AB26-4067-A2EC-9D912A15E7B0}" type="presParOf" srcId="{7234E39D-0A32-4735-8FAD-78C4DE31BB60}" destId="{1C34AECD-39DA-4DF4-8BE9-39F693447F19}" srcOrd="0" destOrd="0" presId="urn:microsoft.com/office/officeart/2005/8/layout/hList1"/>
    <dgm:cxn modelId="{934F168D-A8E7-49B4-A817-E461EB28C71F}" type="presParOf" srcId="{7234E39D-0A32-4735-8FAD-78C4DE31BB60}" destId="{54C95149-BC19-4E95-9B75-2F0C0451ACE5}"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96B4403-C2BE-473B-BD2B-2651C01EA5D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835D31E3-E073-4AD4-99CD-F3D044660000}">
      <dgm:prSet phldrT="[Texto]" custT="1"/>
      <dgm:spPr/>
      <dgm:t>
        <a:bodyPr/>
        <a:lstStyle/>
        <a:p>
          <a:r>
            <a:rPr lang="es-ES" sz="1600" b="1" dirty="0" smtClean="0"/>
            <a:t>Puesto de trabajo</a:t>
          </a:r>
          <a:r>
            <a:rPr lang="es-ES" sz="1600" dirty="0" smtClean="0"/>
            <a:t> como el conjunto de tareas que desarrolla el trabajador a lo largo de su jornada habitual y sus condiciones de trabajo. </a:t>
          </a:r>
          <a:endParaRPr lang="es-ES" sz="1600" dirty="0"/>
        </a:p>
      </dgm:t>
    </dgm:pt>
    <dgm:pt modelId="{78DAE5A6-431C-439D-8420-D8FC5E7FF2FA}" type="parTrans" cxnId="{5C1EB9AF-D0E3-4B24-8BA8-A978128C603B}">
      <dgm:prSet/>
      <dgm:spPr/>
      <dgm:t>
        <a:bodyPr/>
        <a:lstStyle/>
        <a:p>
          <a:endParaRPr lang="es-ES" sz="6000"/>
        </a:p>
      </dgm:t>
    </dgm:pt>
    <dgm:pt modelId="{C7668583-AD8E-4343-A237-D92A6744F55E}" type="sibTrans" cxnId="{5C1EB9AF-D0E3-4B24-8BA8-A978128C603B}">
      <dgm:prSet/>
      <dgm:spPr/>
      <dgm:t>
        <a:bodyPr/>
        <a:lstStyle/>
        <a:p>
          <a:endParaRPr lang="es-ES" sz="6000"/>
        </a:p>
      </dgm:t>
    </dgm:pt>
    <dgm:pt modelId="{AC8779AD-6362-4BE1-A58E-3CA82BB42576}">
      <dgm:prSet custT="1"/>
      <dgm:spPr/>
      <dgm:t>
        <a:bodyPr/>
        <a:lstStyle/>
        <a:p>
          <a:r>
            <a:rPr lang="es-ES" sz="1600" b="1" smtClean="0"/>
            <a:t>Colectivo homogéneo </a:t>
          </a:r>
          <a:r>
            <a:rPr lang="es-ES" sz="1600" smtClean="0"/>
            <a:t>al conjunto de trabajadores que desarrolla el mismo puesto de trabajo con condiciones muy similares o idénticas. </a:t>
          </a:r>
          <a:endParaRPr lang="es-ES" sz="1600" dirty="0" smtClean="0"/>
        </a:p>
      </dgm:t>
    </dgm:pt>
    <dgm:pt modelId="{93EDFD70-CD1A-4A31-BB77-1089F91D88F5}" type="parTrans" cxnId="{3CE04237-C941-4845-9BD4-9FC566816D30}">
      <dgm:prSet/>
      <dgm:spPr/>
      <dgm:t>
        <a:bodyPr/>
        <a:lstStyle/>
        <a:p>
          <a:endParaRPr lang="es-ES" sz="6000"/>
        </a:p>
      </dgm:t>
    </dgm:pt>
    <dgm:pt modelId="{DB5C1540-2BE2-4BBC-94DB-D6BD20FDB277}" type="sibTrans" cxnId="{3CE04237-C941-4845-9BD4-9FC566816D30}">
      <dgm:prSet/>
      <dgm:spPr/>
      <dgm:t>
        <a:bodyPr/>
        <a:lstStyle/>
        <a:p>
          <a:endParaRPr lang="es-ES" sz="6000"/>
        </a:p>
      </dgm:t>
    </dgm:pt>
    <dgm:pt modelId="{3F840F37-409E-42F2-9E7E-BD402936689A}" type="pres">
      <dgm:prSet presAssocID="{996B4403-C2BE-473B-BD2B-2651C01EA5D7}" presName="linear" presStyleCnt="0">
        <dgm:presLayoutVars>
          <dgm:dir/>
          <dgm:animLvl val="lvl"/>
          <dgm:resizeHandles val="exact"/>
        </dgm:presLayoutVars>
      </dgm:prSet>
      <dgm:spPr/>
      <dgm:t>
        <a:bodyPr/>
        <a:lstStyle/>
        <a:p>
          <a:endParaRPr lang="es-ES"/>
        </a:p>
      </dgm:t>
    </dgm:pt>
    <dgm:pt modelId="{8DC6D3F9-0AEC-4818-A1F8-C8406CE3876D}" type="pres">
      <dgm:prSet presAssocID="{835D31E3-E073-4AD4-99CD-F3D044660000}" presName="parentLin" presStyleCnt="0"/>
      <dgm:spPr/>
    </dgm:pt>
    <dgm:pt modelId="{49500F4E-2392-4010-99F7-BE9AFC4E5B00}" type="pres">
      <dgm:prSet presAssocID="{835D31E3-E073-4AD4-99CD-F3D044660000}" presName="parentLeftMargin" presStyleLbl="node1" presStyleIdx="0" presStyleCnt="2"/>
      <dgm:spPr/>
      <dgm:t>
        <a:bodyPr/>
        <a:lstStyle/>
        <a:p>
          <a:endParaRPr lang="es-ES"/>
        </a:p>
      </dgm:t>
    </dgm:pt>
    <dgm:pt modelId="{082F9DB2-7073-4939-A3FE-76185510827C}" type="pres">
      <dgm:prSet presAssocID="{835D31E3-E073-4AD4-99CD-F3D044660000}" presName="parentText" presStyleLbl="node1" presStyleIdx="0" presStyleCnt="2">
        <dgm:presLayoutVars>
          <dgm:chMax val="0"/>
          <dgm:bulletEnabled val="1"/>
        </dgm:presLayoutVars>
      </dgm:prSet>
      <dgm:spPr/>
      <dgm:t>
        <a:bodyPr/>
        <a:lstStyle/>
        <a:p>
          <a:endParaRPr lang="es-ES"/>
        </a:p>
      </dgm:t>
    </dgm:pt>
    <dgm:pt modelId="{DC8D4A1B-E0E2-4183-A01D-A7BA6C2B1F9C}" type="pres">
      <dgm:prSet presAssocID="{835D31E3-E073-4AD4-99CD-F3D044660000}" presName="negativeSpace" presStyleCnt="0"/>
      <dgm:spPr/>
    </dgm:pt>
    <dgm:pt modelId="{E4712BAB-3D03-4AFA-BFA0-CD930259B96A}" type="pres">
      <dgm:prSet presAssocID="{835D31E3-E073-4AD4-99CD-F3D044660000}" presName="childText" presStyleLbl="conFgAcc1" presStyleIdx="0" presStyleCnt="2">
        <dgm:presLayoutVars>
          <dgm:bulletEnabled val="1"/>
        </dgm:presLayoutVars>
      </dgm:prSet>
      <dgm:spPr/>
    </dgm:pt>
    <dgm:pt modelId="{03767616-F082-464F-B074-DDC2AD1ED99F}" type="pres">
      <dgm:prSet presAssocID="{C7668583-AD8E-4343-A237-D92A6744F55E}" presName="spaceBetweenRectangles" presStyleCnt="0"/>
      <dgm:spPr/>
    </dgm:pt>
    <dgm:pt modelId="{A8C157C2-FB7B-4B2B-A294-80032DC9EC3F}" type="pres">
      <dgm:prSet presAssocID="{AC8779AD-6362-4BE1-A58E-3CA82BB42576}" presName="parentLin" presStyleCnt="0"/>
      <dgm:spPr/>
    </dgm:pt>
    <dgm:pt modelId="{D8DCA209-B5ED-4893-8E1F-F3003AE18D6D}" type="pres">
      <dgm:prSet presAssocID="{AC8779AD-6362-4BE1-A58E-3CA82BB42576}" presName="parentLeftMargin" presStyleLbl="node1" presStyleIdx="0" presStyleCnt="2"/>
      <dgm:spPr/>
      <dgm:t>
        <a:bodyPr/>
        <a:lstStyle/>
        <a:p>
          <a:endParaRPr lang="es-ES"/>
        </a:p>
      </dgm:t>
    </dgm:pt>
    <dgm:pt modelId="{9A16F868-317F-47AA-B888-A4A5C866C651}" type="pres">
      <dgm:prSet presAssocID="{AC8779AD-6362-4BE1-A58E-3CA82BB42576}" presName="parentText" presStyleLbl="node1" presStyleIdx="1" presStyleCnt="2">
        <dgm:presLayoutVars>
          <dgm:chMax val="0"/>
          <dgm:bulletEnabled val="1"/>
        </dgm:presLayoutVars>
      </dgm:prSet>
      <dgm:spPr/>
      <dgm:t>
        <a:bodyPr/>
        <a:lstStyle/>
        <a:p>
          <a:endParaRPr lang="es-ES"/>
        </a:p>
      </dgm:t>
    </dgm:pt>
    <dgm:pt modelId="{864EE240-BEAC-4D6D-84E3-C64B436D30BA}" type="pres">
      <dgm:prSet presAssocID="{AC8779AD-6362-4BE1-A58E-3CA82BB42576}" presName="negativeSpace" presStyleCnt="0"/>
      <dgm:spPr/>
    </dgm:pt>
    <dgm:pt modelId="{BF0D6284-ABB0-4264-AF31-C27B1D9926AB}" type="pres">
      <dgm:prSet presAssocID="{AC8779AD-6362-4BE1-A58E-3CA82BB42576}" presName="childText" presStyleLbl="conFgAcc1" presStyleIdx="1" presStyleCnt="2">
        <dgm:presLayoutVars>
          <dgm:bulletEnabled val="1"/>
        </dgm:presLayoutVars>
      </dgm:prSet>
      <dgm:spPr/>
    </dgm:pt>
  </dgm:ptLst>
  <dgm:cxnLst>
    <dgm:cxn modelId="{3CE04237-C941-4845-9BD4-9FC566816D30}" srcId="{996B4403-C2BE-473B-BD2B-2651C01EA5D7}" destId="{AC8779AD-6362-4BE1-A58E-3CA82BB42576}" srcOrd="1" destOrd="0" parTransId="{93EDFD70-CD1A-4A31-BB77-1089F91D88F5}" sibTransId="{DB5C1540-2BE2-4BBC-94DB-D6BD20FDB277}"/>
    <dgm:cxn modelId="{7FDE8E98-B58B-4FB6-8BCC-060E81EDB7C3}" type="presOf" srcId="{AC8779AD-6362-4BE1-A58E-3CA82BB42576}" destId="{9A16F868-317F-47AA-B888-A4A5C866C651}" srcOrd="1" destOrd="0" presId="urn:microsoft.com/office/officeart/2005/8/layout/list1"/>
    <dgm:cxn modelId="{7BB3E613-1AEC-4E5C-AF8E-70B9B00C4238}" type="presOf" srcId="{835D31E3-E073-4AD4-99CD-F3D044660000}" destId="{082F9DB2-7073-4939-A3FE-76185510827C}" srcOrd="1" destOrd="0" presId="urn:microsoft.com/office/officeart/2005/8/layout/list1"/>
    <dgm:cxn modelId="{5C1EB9AF-D0E3-4B24-8BA8-A978128C603B}" srcId="{996B4403-C2BE-473B-BD2B-2651C01EA5D7}" destId="{835D31E3-E073-4AD4-99CD-F3D044660000}" srcOrd="0" destOrd="0" parTransId="{78DAE5A6-431C-439D-8420-D8FC5E7FF2FA}" sibTransId="{C7668583-AD8E-4343-A237-D92A6744F55E}"/>
    <dgm:cxn modelId="{478B7076-599C-4661-9485-36F895D6D41B}" type="presOf" srcId="{835D31E3-E073-4AD4-99CD-F3D044660000}" destId="{49500F4E-2392-4010-99F7-BE9AFC4E5B00}" srcOrd="0" destOrd="0" presId="urn:microsoft.com/office/officeart/2005/8/layout/list1"/>
    <dgm:cxn modelId="{7A4066E8-C31D-4260-9CD9-0B23D17E6074}" type="presOf" srcId="{996B4403-C2BE-473B-BD2B-2651C01EA5D7}" destId="{3F840F37-409E-42F2-9E7E-BD402936689A}" srcOrd="0" destOrd="0" presId="urn:microsoft.com/office/officeart/2005/8/layout/list1"/>
    <dgm:cxn modelId="{D5EBC6E9-202B-41E1-BD42-2432FE89735A}" type="presOf" srcId="{AC8779AD-6362-4BE1-A58E-3CA82BB42576}" destId="{D8DCA209-B5ED-4893-8E1F-F3003AE18D6D}" srcOrd="0" destOrd="0" presId="urn:microsoft.com/office/officeart/2005/8/layout/list1"/>
    <dgm:cxn modelId="{C62E7F96-A9B3-4AD7-89CE-38D431991EBA}" type="presParOf" srcId="{3F840F37-409E-42F2-9E7E-BD402936689A}" destId="{8DC6D3F9-0AEC-4818-A1F8-C8406CE3876D}" srcOrd="0" destOrd="0" presId="urn:microsoft.com/office/officeart/2005/8/layout/list1"/>
    <dgm:cxn modelId="{B6B70FF2-1001-464A-AE82-67A7BC80CACD}" type="presParOf" srcId="{8DC6D3F9-0AEC-4818-A1F8-C8406CE3876D}" destId="{49500F4E-2392-4010-99F7-BE9AFC4E5B00}" srcOrd="0" destOrd="0" presId="urn:microsoft.com/office/officeart/2005/8/layout/list1"/>
    <dgm:cxn modelId="{5A606736-BCC5-4392-978B-7C4E95A324FA}" type="presParOf" srcId="{8DC6D3F9-0AEC-4818-A1F8-C8406CE3876D}" destId="{082F9DB2-7073-4939-A3FE-76185510827C}" srcOrd="1" destOrd="0" presId="urn:microsoft.com/office/officeart/2005/8/layout/list1"/>
    <dgm:cxn modelId="{0A80173D-1554-4BEF-AB71-4CD701970094}" type="presParOf" srcId="{3F840F37-409E-42F2-9E7E-BD402936689A}" destId="{DC8D4A1B-E0E2-4183-A01D-A7BA6C2B1F9C}" srcOrd="1" destOrd="0" presId="urn:microsoft.com/office/officeart/2005/8/layout/list1"/>
    <dgm:cxn modelId="{E76D4598-0F9B-435E-9253-042869E4106D}" type="presParOf" srcId="{3F840F37-409E-42F2-9E7E-BD402936689A}" destId="{E4712BAB-3D03-4AFA-BFA0-CD930259B96A}" srcOrd="2" destOrd="0" presId="urn:microsoft.com/office/officeart/2005/8/layout/list1"/>
    <dgm:cxn modelId="{4988D670-1EBB-45C0-A060-1B0710D53F93}" type="presParOf" srcId="{3F840F37-409E-42F2-9E7E-BD402936689A}" destId="{03767616-F082-464F-B074-DDC2AD1ED99F}" srcOrd="3" destOrd="0" presId="urn:microsoft.com/office/officeart/2005/8/layout/list1"/>
    <dgm:cxn modelId="{7BA36D7B-53DC-4989-8A79-81BE97B1948E}" type="presParOf" srcId="{3F840F37-409E-42F2-9E7E-BD402936689A}" destId="{A8C157C2-FB7B-4B2B-A294-80032DC9EC3F}" srcOrd="4" destOrd="0" presId="urn:microsoft.com/office/officeart/2005/8/layout/list1"/>
    <dgm:cxn modelId="{DB7FEF88-836B-4B6B-B8DA-6F87C490BA40}" type="presParOf" srcId="{A8C157C2-FB7B-4B2B-A294-80032DC9EC3F}" destId="{D8DCA209-B5ED-4893-8E1F-F3003AE18D6D}" srcOrd="0" destOrd="0" presId="urn:microsoft.com/office/officeart/2005/8/layout/list1"/>
    <dgm:cxn modelId="{583A1B1C-EC98-4DAC-8CBC-7329A52CF0C3}" type="presParOf" srcId="{A8C157C2-FB7B-4B2B-A294-80032DC9EC3F}" destId="{9A16F868-317F-47AA-B888-A4A5C866C651}" srcOrd="1" destOrd="0" presId="urn:microsoft.com/office/officeart/2005/8/layout/list1"/>
    <dgm:cxn modelId="{0C2DEE09-8F78-4EC5-B250-D15F753AAAA7}" type="presParOf" srcId="{3F840F37-409E-42F2-9E7E-BD402936689A}" destId="{864EE240-BEAC-4D6D-84E3-C64B436D30BA}" srcOrd="5" destOrd="0" presId="urn:microsoft.com/office/officeart/2005/8/layout/list1"/>
    <dgm:cxn modelId="{953EE62A-6ED5-44E9-B1EA-A84BAFD935A4}" type="presParOf" srcId="{3F840F37-409E-42F2-9E7E-BD402936689A}" destId="{BF0D6284-ABB0-4264-AF31-C27B1D9926AB}"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B18F32-70F1-4865-BCF9-DB6BC05991E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DC9AD94C-F15E-45A0-99E7-27DAD29F9CBE}">
      <dgm:prSet phldrT="[Texto]" custT="1"/>
      <dgm:spPr/>
      <dgm:t>
        <a:bodyPr/>
        <a:lstStyle/>
        <a:p>
          <a:r>
            <a:rPr lang="es-ES" sz="1200" dirty="0" smtClean="0"/>
            <a:t>Horario de trabajo (turno rotativo o fijo de mañana, tarde o noche; jornada partida o irregular).</a:t>
          </a:r>
          <a:endParaRPr lang="es-ES" sz="1200" dirty="0"/>
        </a:p>
      </dgm:t>
    </dgm:pt>
    <dgm:pt modelId="{14FE4E0B-1A94-42E4-9FC4-DEC0E379B128}" type="parTrans" cxnId="{6A3952BC-E7B7-43EE-AEFF-C8DD96944716}">
      <dgm:prSet/>
      <dgm:spPr/>
      <dgm:t>
        <a:bodyPr/>
        <a:lstStyle/>
        <a:p>
          <a:endParaRPr lang="es-ES" sz="4000"/>
        </a:p>
      </dgm:t>
    </dgm:pt>
    <dgm:pt modelId="{10EBFBE7-BB01-46CA-9ACF-1BFE427495EB}" type="sibTrans" cxnId="{6A3952BC-E7B7-43EE-AEFF-C8DD96944716}">
      <dgm:prSet/>
      <dgm:spPr/>
      <dgm:t>
        <a:bodyPr/>
        <a:lstStyle/>
        <a:p>
          <a:endParaRPr lang="es-ES" sz="4000"/>
        </a:p>
      </dgm:t>
    </dgm:pt>
    <dgm:pt modelId="{AC345A02-33B4-4C6D-8EC0-9A9F20D2C683}">
      <dgm:prSet custT="1"/>
      <dgm:spPr/>
      <dgm:t>
        <a:bodyPr/>
        <a:lstStyle/>
        <a:p>
          <a:r>
            <a:rPr lang="es-ES" sz="1200" smtClean="0"/>
            <a:t>Duración de la jornada (horas de trabajo diarias en el puesto, ya sean 4 horas o menos, o más de 4 horas). </a:t>
          </a:r>
          <a:endParaRPr lang="es-ES" sz="1200" dirty="0" smtClean="0"/>
        </a:p>
      </dgm:t>
    </dgm:pt>
    <dgm:pt modelId="{BEC38537-4A78-42EE-AD34-2F0693724C4A}" type="parTrans" cxnId="{7CD05B88-3B31-43EB-B91F-4520CB4482FB}">
      <dgm:prSet/>
      <dgm:spPr/>
      <dgm:t>
        <a:bodyPr/>
        <a:lstStyle/>
        <a:p>
          <a:endParaRPr lang="es-ES" sz="4000"/>
        </a:p>
      </dgm:t>
    </dgm:pt>
    <dgm:pt modelId="{9916336B-5A56-4559-BFC2-9C285C3D158D}" type="sibTrans" cxnId="{7CD05B88-3B31-43EB-B91F-4520CB4482FB}">
      <dgm:prSet/>
      <dgm:spPr/>
      <dgm:t>
        <a:bodyPr/>
        <a:lstStyle/>
        <a:p>
          <a:endParaRPr lang="es-ES" sz="4000"/>
        </a:p>
      </dgm:t>
    </dgm:pt>
    <dgm:pt modelId="{267152D6-636B-4C6A-8E8D-400606FEADD3}">
      <dgm:prSet custT="1"/>
      <dgm:spPr/>
      <dgm:t>
        <a:bodyPr/>
        <a:lstStyle/>
        <a:p>
          <a:r>
            <a:rPr lang="es-ES" sz="1200" smtClean="0"/>
            <a:t>Tareas principales y habituales desarrolladas (listado).</a:t>
          </a:r>
          <a:endParaRPr lang="es-ES" sz="1200" dirty="0" smtClean="0"/>
        </a:p>
      </dgm:t>
    </dgm:pt>
    <dgm:pt modelId="{AD7720D4-FFAC-4CC7-9B39-332C9F36E646}" type="parTrans" cxnId="{45795C28-F45D-452F-9D3A-B7BF4FD39240}">
      <dgm:prSet/>
      <dgm:spPr/>
      <dgm:t>
        <a:bodyPr/>
        <a:lstStyle/>
        <a:p>
          <a:endParaRPr lang="es-ES" sz="4000"/>
        </a:p>
      </dgm:t>
    </dgm:pt>
    <dgm:pt modelId="{24BEE24F-A4FE-4D44-BB98-1D2C85F2029D}" type="sibTrans" cxnId="{45795C28-F45D-452F-9D3A-B7BF4FD39240}">
      <dgm:prSet/>
      <dgm:spPr/>
      <dgm:t>
        <a:bodyPr/>
        <a:lstStyle/>
        <a:p>
          <a:endParaRPr lang="es-ES" sz="4000"/>
        </a:p>
      </dgm:t>
    </dgm:pt>
    <dgm:pt modelId="{482DF983-80D4-40C6-AA99-98B4E59EB424}">
      <dgm:prSet custT="1"/>
      <dgm:spPr/>
      <dgm:t>
        <a:bodyPr/>
        <a:lstStyle/>
        <a:p>
          <a:r>
            <a:rPr lang="es-ES" sz="1200" smtClean="0"/>
            <a:t>Ritmo de trabajo (estimación: alto, medio o bajo). </a:t>
          </a:r>
          <a:endParaRPr lang="es-ES" sz="1200" dirty="0" smtClean="0"/>
        </a:p>
      </dgm:t>
    </dgm:pt>
    <dgm:pt modelId="{7B17C479-A5AD-4A30-A3AE-590EC314C7F5}" type="parTrans" cxnId="{CB0ECF3D-E769-4917-9466-B7E1046126AF}">
      <dgm:prSet/>
      <dgm:spPr/>
      <dgm:t>
        <a:bodyPr/>
        <a:lstStyle/>
        <a:p>
          <a:endParaRPr lang="es-ES" sz="4000"/>
        </a:p>
      </dgm:t>
    </dgm:pt>
    <dgm:pt modelId="{D885116B-4805-4925-AFFB-FDC5D2FCFD2F}" type="sibTrans" cxnId="{CB0ECF3D-E769-4917-9466-B7E1046126AF}">
      <dgm:prSet/>
      <dgm:spPr/>
      <dgm:t>
        <a:bodyPr/>
        <a:lstStyle/>
        <a:p>
          <a:endParaRPr lang="es-ES" sz="4000"/>
        </a:p>
      </dgm:t>
    </dgm:pt>
    <dgm:pt modelId="{D497956C-DAC4-4907-BABB-F503888723AB}">
      <dgm:prSet custT="1"/>
      <dgm:spPr/>
      <dgm:t>
        <a:bodyPr/>
        <a:lstStyle/>
        <a:p>
          <a:r>
            <a:rPr lang="es-ES" sz="1200" smtClean="0"/>
            <a:t>Exigencias físicas requeridas (estimación: altas, medias y bajas). </a:t>
          </a:r>
          <a:endParaRPr lang="es-ES" sz="1200" dirty="0" smtClean="0"/>
        </a:p>
      </dgm:t>
    </dgm:pt>
    <dgm:pt modelId="{D4343127-691C-4837-94F3-1AE13F2E035D}" type="parTrans" cxnId="{8D810C40-5C26-4217-A15D-7BD5AF23B785}">
      <dgm:prSet/>
      <dgm:spPr/>
      <dgm:t>
        <a:bodyPr/>
        <a:lstStyle/>
        <a:p>
          <a:endParaRPr lang="es-ES" sz="4000"/>
        </a:p>
      </dgm:t>
    </dgm:pt>
    <dgm:pt modelId="{56347E22-A881-47D8-8987-ED18727E963B}" type="sibTrans" cxnId="{8D810C40-5C26-4217-A15D-7BD5AF23B785}">
      <dgm:prSet/>
      <dgm:spPr/>
      <dgm:t>
        <a:bodyPr/>
        <a:lstStyle/>
        <a:p>
          <a:endParaRPr lang="es-ES" sz="4000"/>
        </a:p>
      </dgm:t>
    </dgm:pt>
    <dgm:pt modelId="{0CE44D6F-2CF9-4E6C-83DD-FD752AC34491}" type="pres">
      <dgm:prSet presAssocID="{1AB18F32-70F1-4865-BCF9-DB6BC05991E8}" presName="linear" presStyleCnt="0">
        <dgm:presLayoutVars>
          <dgm:dir/>
          <dgm:animLvl val="lvl"/>
          <dgm:resizeHandles val="exact"/>
        </dgm:presLayoutVars>
      </dgm:prSet>
      <dgm:spPr/>
      <dgm:t>
        <a:bodyPr/>
        <a:lstStyle/>
        <a:p>
          <a:endParaRPr lang="es-ES"/>
        </a:p>
      </dgm:t>
    </dgm:pt>
    <dgm:pt modelId="{4D8BE6A1-3453-4C28-9768-A7A326737D7F}" type="pres">
      <dgm:prSet presAssocID="{DC9AD94C-F15E-45A0-99E7-27DAD29F9CBE}" presName="parentLin" presStyleCnt="0"/>
      <dgm:spPr/>
    </dgm:pt>
    <dgm:pt modelId="{DD417ECB-114E-497D-BA01-85953EAB1B3F}" type="pres">
      <dgm:prSet presAssocID="{DC9AD94C-F15E-45A0-99E7-27DAD29F9CBE}" presName="parentLeftMargin" presStyleLbl="node1" presStyleIdx="0" presStyleCnt="5"/>
      <dgm:spPr/>
      <dgm:t>
        <a:bodyPr/>
        <a:lstStyle/>
        <a:p>
          <a:endParaRPr lang="es-ES"/>
        </a:p>
      </dgm:t>
    </dgm:pt>
    <dgm:pt modelId="{8B673A5C-62BF-4434-9347-C44206E7404C}" type="pres">
      <dgm:prSet presAssocID="{DC9AD94C-F15E-45A0-99E7-27DAD29F9CBE}" presName="parentText" presStyleLbl="node1" presStyleIdx="0" presStyleCnt="5">
        <dgm:presLayoutVars>
          <dgm:chMax val="0"/>
          <dgm:bulletEnabled val="1"/>
        </dgm:presLayoutVars>
      </dgm:prSet>
      <dgm:spPr/>
      <dgm:t>
        <a:bodyPr/>
        <a:lstStyle/>
        <a:p>
          <a:endParaRPr lang="es-ES"/>
        </a:p>
      </dgm:t>
    </dgm:pt>
    <dgm:pt modelId="{0E0A84A2-0BE2-47C0-BA99-7B96740BA66C}" type="pres">
      <dgm:prSet presAssocID="{DC9AD94C-F15E-45A0-99E7-27DAD29F9CBE}" presName="negativeSpace" presStyleCnt="0"/>
      <dgm:spPr/>
    </dgm:pt>
    <dgm:pt modelId="{C514FA08-12E7-4C83-A4BA-58950AB270D6}" type="pres">
      <dgm:prSet presAssocID="{DC9AD94C-F15E-45A0-99E7-27DAD29F9CBE}" presName="childText" presStyleLbl="conFgAcc1" presStyleIdx="0" presStyleCnt="5">
        <dgm:presLayoutVars>
          <dgm:bulletEnabled val="1"/>
        </dgm:presLayoutVars>
      </dgm:prSet>
      <dgm:spPr/>
    </dgm:pt>
    <dgm:pt modelId="{70662AB8-5195-4E07-88FB-AB151FDC2279}" type="pres">
      <dgm:prSet presAssocID="{10EBFBE7-BB01-46CA-9ACF-1BFE427495EB}" presName="spaceBetweenRectangles" presStyleCnt="0"/>
      <dgm:spPr/>
    </dgm:pt>
    <dgm:pt modelId="{E96411EB-FDA0-4DE6-AC10-18C9D4445EFE}" type="pres">
      <dgm:prSet presAssocID="{AC345A02-33B4-4C6D-8EC0-9A9F20D2C683}" presName="parentLin" presStyleCnt="0"/>
      <dgm:spPr/>
    </dgm:pt>
    <dgm:pt modelId="{92A138E0-88B5-4770-9EE3-6DC8A20ACB7A}" type="pres">
      <dgm:prSet presAssocID="{AC345A02-33B4-4C6D-8EC0-9A9F20D2C683}" presName="parentLeftMargin" presStyleLbl="node1" presStyleIdx="0" presStyleCnt="5"/>
      <dgm:spPr/>
      <dgm:t>
        <a:bodyPr/>
        <a:lstStyle/>
        <a:p>
          <a:endParaRPr lang="es-ES"/>
        </a:p>
      </dgm:t>
    </dgm:pt>
    <dgm:pt modelId="{72BDC085-976E-4870-9D9A-75EDA049E21F}" type="pres">
      <dgm:prSet presAssocID="{AC345A02-33B4-4C6D-8EC0-9A9F20D2C683}" presName="parentText" presStyleLbl="node1" presStyleIdx="1" presStyleCnt="5">
        <dgm:presLayoutVars>
          <dgm:chMax val="0"/>
          <dgm:bulletEnabled val="1"/>
        </dgm:presLayoutVars>
      </dgm:prSet>
      <dgm:spPr/>
      <dgm:t>
        <a:bodyPr/>
        <a:lstStyle/>
        <a:p>
          <a:endParaRPr lang="es-ES"/>
        </a:p>
      </dgm:t>
    </dgm:pt>
    <dgm:pt modelId="{41B27C30-43F3-4B36-BCDD-8B3A100123A3}" type="pres">
      <dgm:prSet presAssocID="{AC345A02-33B4-4C6D-8EC0-9A9F20D2C683}" presName="negativeSpace" presStyleCnt="0"/>
      <dgm:spPr/>
    </dgm:pt>
    <dgm:pt modelId="{349B27EB-3125-4A7F-9E31-B6C13AFD103A}" type="pres">
      <dgm:prSet presAssocID="{AC345A02-33B4-4C6D-8EC0-9A9F20D2C683}" presName="childText" presStyleLbl="conFgAcc1" presStyleIdx="1" presStyleCnt="5">
        <dgm:presLayoutVars>
          <dgm:bulletEnabled val="1"/>
        </dgm:presLayoutVars>
      </dgm:prSet>
      <dgm:spPr/>
    </dgm:pt>
    <dgm:pt modelId="{2D086A24-6278-4FFE-9BD9-AC1EFEDB4363}" type="pres">
      <dgm:prSet presAssocID="{9916336B-5A56-4559-BFC2-9C285C3D158D}" presName="spaceBetweenRectangles" presStyleCnt="0"/>
      <dgm:spPr/>
    </dgm:pt>
    <dgm:pt modelId="{80C7B6D4-54EF-4604-BF36-18E6B3F6ACE4}" type="pres">
      <dgm:prSet presAssocID="{267152D6-636B-4C6A-8E8D-400606FEADD3}" presName="parentLin" presStyleCnt="0"/>
      <dgm:spPr/>
    </dgm:pt>
    <dgm:pt modelId="{48ECCF4D-0367-4CBA-8F06-CE7273C2B5CB}" type="pres">
      <dgm:prSet presAssocID="{267152D6-636B-4C6A-8E8D-400606FEADD3}" presName="parentLeftMargin" presStyleLbl="node1" presStyleIdx="1" presStyleCnt="5"/>
      <dgm:spPr/>
      <dgm:t>
        <a:bodyPr/>
        <a:lstStyle/>
        <a:p>
          <a:endParaRPr lang="es-ES"/>
        </a:p>
      </dgm:t>
    </dgm:pt>
    <dgm:pt modelId="{DD6FF0EA-8935-4D2D-9FDF-015FE6C6AD3F}" type="pres">
      <dgm:prSet presAssocID="{267152D6-636B-4C6A-8E8D-400606FEADD3}" presName="parentText" presStyleLbl="node1" presStyleIdx="2" presStyleCnt="5">
        <dgm:presLayoutVars>
          <dgm:chMax val="0"/>
          <dgm:bulletEnabled val="1"/>
        </dgm:presLayoutVars>
      </dgm:prSet>
      <dgm:spPr/>
      <dgm:t>
        <a:bodyPr/>
        <a:lstStyle/>
        <a:p>
          <a:endParaRPr lang="es-ES"/>
        </a:p>
      </dgm:t>
    </dgm:pt>
    <dgm:pt modelId="{077CF92E-0CC7-4EE4-A166-E306437264A0}" type="pres">
      <dgm:prSet presAssocID="{267152D6-636B-4C6A-8E8D-400606FEADD3}" presName="negativeSpace" presStyleCnt="0"/>
      <dgm:spPr/>
    </dgm:pt>
    <dgm:pt modelId="{BD10780E-E6B5-4B24-8443-404C17FC2D6D}" type="pres">
      <dgm:prSet presAssocID="{267152D6-636B-4C6A-8E8D-400606FEADD3}" presName="childText" presStyleLbl="conFgAcc1" presStyleIdx="2" presStyleCnt="5">
        <dgm:presLayoutVars>
          <dgm:bulletEnabled val="1"/>
        </dgm:presLayoutVars>
      </dgm:prSet>
      <dgm:spPr/>
    </dgm:pt>
    <dgm:pt modelId="{C49FD8CA-F14E-4EDD-936A-8CF56BBA50E5}" type="pres">
      <dgm:prSet presAssocID="{24BEE24F-A4FE-4D44-BB98-1D2C85F2029D}" presName="spaceBetweenRectangles" presStyleCnt="0"/>
      <dgm:spPr/>
    </dgm:pt>
    <dgm:pt modelId="{45D1549A-0850-49ED-83B5-2A5444C6DE68}" type="pres">
      <dgm:prSet presAssocID="{482DF983-80D4-40C6-AA99-98B4E59EB424}" presName="parentLin" presStyleCnt="0"/>
      <dgm:spPr/>
    </dgm:pt>
    <dgm:pt modelId="{A247EDF2-7929-4718-85E4-B285A5E1325A}" type="pres">
      <dgm:prSet presAssocID="{482DF983-80D4-40C6-AA99-98B4E59EB424}" presName="parentLeftMargin" presStyleLbl="node1" presStyleIdx="2" presStyleCnt="5"/>
      <dgm:spPr/>
      <dgm:t>
        <a:bodyPr/>
        <a:lstStyle/>
        <a:p>
          <a:endParaRPr lang="es-ES"/>
        </a:p>
      </dgm:t>
    </dgm:pt>
    <dgm:pt modelId="{59C99E9B-7AEB-429F-9613-D26127EAB9D9}" type="pres">
      <dgm:prSet presAssocID="{482DF983-80D4-40C6-AA99-98B4E59EB424}" presName="parentText" presStyleLbl="node1" presStyleIdx="3" presStyleCnt="5">
        <dgm:presLayoutVars>
          <dgm:chMax val="0"/>
          <dgm:bulletEnabled val="1"/>
        </dgm:presLayoutVars>
      </dgm:prSet>
      <dgm:spPr/>
      <dgm:t>
        <a:bodyPr/>
        <a:lstStyle/>
        <a:p>
          <a:endParaRPr lang="es-ES"/>
        </a:p>
      </dgm:t>
    </dgm:pt>
    <dgm:pt modelId="{AC933353-3948-4319-B083-BB87A7294222}" type="pres">
      <dgm:prSet presAssocID="{482DF983-80D4-40C6-AA99-98B4E59EB424}" presName="negativeSpace" presStyleCnt="0"/>
      <dgm:spPr/>
    </dgm:pt>
    <dgm:pt modelId="{91D3C770-01C3-4F05-BE94-EBF55C40F3EA}" type="pres">
      <dgm:prSet presAssocID="{482DF983-80D4-40C6-AA99-98B4E59EB424}" presName="childText" presStyleLbl="conFgAcc1" presStyleIdx="3" presStyleCnt="5">
        <dgm:presLayoutVars>
          <dgm:bulletEnabled val="1"/>
        </dgm:presLayoutVars>
      </dgm:prSet>
      <dgm:spPr/>
    </dgm:pt>
    <dgm:pt modelId="{F206299F-5D30-4228-9D30-90A1D696406C}" type="pres">
      <dgm:prSet presAssocID="{D885116B-4805-4925-AFFB-FDC5D2FCFD2F}" presName="spaceBetweenRectangles" presStyleCnt="0"/>
      <dgm:spPr/>
    </dgm:pt>
    <dgm:pt modelId="{910F9B19-A245-4BC5-9EF0-D83830568640}" type="pres">
      <dgm:prSet presAssocID="{D497956C-DAC4-4907-BABB-F503888723AB}" presName="parentLin" presStyleCnt="0"/>
      <dgm:spPr/>
    </dgm:pt>
    <dgm:pt modelId="{D031318F-3D58-483E-9543-A46D5C8C485D}" type="pres">
      <dgm:prSet presAssocID="{D497956C-DAC4-4907-BABB-F503888723AB}" presName="parentLeftMargin" presStyleLbl="node1" presStyleIdx="3" presStyleCnt="5"/>
      <dgm:spPr/>
      <dgm:t>
        <a:bodyPr/>
        <a:lstStyle/>
        <a:p>
          <a:endParaRPr lang="es-ES"/>
        </a:p>
      </dgm:t>
    </dgm:pt>
    <dgm:pt modelId="{BE386753-31A0-41AF-9068-D339C5A3940E}" type="pres">
      <dgm:prSet presAssocID="{D497956C-DAC4-4907-BABB-F503888723AB}" presName="parentText" presStyleLbl="node1" presStyleIdx="4" presStyleCnt="5">
        <dgm:presLayoutVars>
          <dgm:chMax val="0"/>
          <dgm:bulletEnabled val="1"/>
        </dgm:presLayoutVars>
      </dgm:prSet>
      <dgm:spPr/>
      <dgm:t>
        <a:bodyPr/>
        <a:lstStyle/>
        <a:p>
          <a:endParaRPr lang="es-ES"/>
        </a:p>
      </dgm:t>
    </dgm:pt>
    <dgm:pt modelId="{3918F2C7-6A65-4F3E-B004-A528A9E36A47}" type="pres">
      <dgm:prSet presAssocID="{D497956C-DAC4-4907-BABB-F503888723AB}" presName="negativeSpace" presStyleCnt="0"/>
      <dgm:spPr/>
    </dgm:pt>
    <dgm:pt modelId="{F3A00D3E-E580-4725-A7C8-68461F195074}" type="pres">
      <dgm:prSet presAssocID="{D497956C-DAC4-4907-BABB-F503888723AB}" presName="childText" presStyleLbl="conFgAcc1" presStyleIdx="4" presStyleCnt="5">
        <dgm:presLayoutVars>
          <dgm:bulletEnabled val="1"/>
        </dgm:presLayoutVars>
      </dgm:prSet>
      <dgm:spPr/>
    </dgm:pt>
  </dgm:ptLst>
  <dgm:cxnLst>
    <dgm:cxn modelId="{9599C614-25B7-45C2-8506-27B742CA80A7}" type="presOf" srcId="{D497956C-DAC4-4907-BABB-F503888723AB}" destId="{BE386753-31A0-41AF-9068-D339C5A3940E}" srcOrd="1" destOrd="0" presId="urn:microsoft.com/office/officeart/2005/8/layout/list1"/>
    <dgm:cxn modelId="{8D810C40-5C26-4217-A15D-7BD5AF23B785}" srcId="{1AB18F32-70F1-4865-BCF9-DB6BC05991E8}" destId="{D497956C-DAC4-4907-BABB-F503888723AB}" srcOrd="4" destOrd="0" parTransId="{D4343127-691C-4837-94F3-1AE13F2E035D}" sibTransId="{56347E22-A881-47D8-8987-ED18727E963B}"/>
    <dgm:cxn modelId="{452E6631-4402-4CFE-9DA6-867BBC187B45}" type="presOf" srcId="{1AB18F32-70F1-4865-BCF9-DB6BC05991E8}" destId="{0CE44D6F-2CF9-4E6C-83DD-FD752AC34491}" srcOrd="0" destOrd="0" presId="urn:microsoft.com/office/officeart/2005/8/layout/list1"/>
    <dgm:cxn modelId="{9EDD06F8-42E4-4856-A0A4-05FC2892B8C9}" type="presOf" srcId="{AC345A02-33B4-4C6D-8EC0-9A9F20D2C683}" destId="{92A138E0-88B5-4770-9EE3-6DC8A20ACB7A}" srcOrd="0" destOrd="0" presId="urn:microsoft.com/office/officeart/2005/8/layout/list1"/>
    <dgm:cxn modelId="{7CD05B88-3B31-43EB-B91F-4520CB4482FB}" srcId="{1AB18F32-70F1-4865-BCF9-DB6BC05991E8}" destId="{AC345A02-33B4-4C6D-8EC0-9A9F20D2C683}" srcOrd="1" destOrd="0" parTransId="{BEC38537-4A78-42EE-AD34-2F0693724C4A}" sibTransId="{9916336B-5A56-4559-BFC2-9C285C3D158D}"/>
    <dgm:cxn modelId="{CB0ECF3D-E769-4917-9466-B7E1046126AF}" srcId="{1AB18F32-70F1-4865-BCF9-DB6BC05991E8}" destId="{482DF983-80D4-40C6-AA99-98B4E59EB424}" srcOrd="3" destOrd="0" parTransId="{7B17C479-A5AD-4A30-A3AE-590EC314C7F5}" sibTransId="{D885116B-4805-4925-AFFB-FDC5D2FCFD2F}"/>
    <dgm:cxn modelId="{F8B69775-29EC-47AB-A3BE-0E1831C525B1}" type="presOf" srcId="{DC9AD94C-F15E-45A0-99E7-27DAD29F9CBE}" destId="{DD417ECB-114E-497D-BA01-85953EAB1B3F}" srcOrd="0" destOrd="0" presId="urn:microsoft.com/office/officeart/2005/8/layout/list1"/>
    <dgm:cxn modelId="{45795C28-F45D-452F-9D3A-B7BF4FD39240}" srcId="{1AB18F32-70F1-4865-BCF9-DB6BC05991E8}" destId="{267152D6-636B-4C6A-8E8D-400606FEADD3}" srcOrd="2" destOrd="0" parTransId="{AD7720D4-FFAC-4CC7-9B39-332C9F36E646}" sibTransId="{24BEE24F-A4FE-4D44-BB98-1D2C85F2029D}"/>
    <dgm:cxn modelId="{0028AAE0-6C52-4FBB-BA11-0F8CC7ABCF7B}" type="presOf" srcId="{482DF983-80D4-40C6-AA99-98B4E59EB424}" destId="{A247EDF2-7929-4718-85E4-B285A5E1325A}" srcOrd="0" destOrd="0" presId="urn:microsoft.com/office/officeart/2005/8/layout/list1"/>
    <dgm:cxn modelId="{F034823D-FFDD-4F19-83CC-4CD7CDDAD01C}" type="presOf" srcId="{267152D6-636B-4C6A-8E8D-400606FEADD3}" destId="{DD6FF0EA-8935-4D2D-9FDF-015FE6C6AD3F}" srcOrd="1" destOrd="0" presId="urn:microsoft.com/office/officeart/2005/8/layout/list1"/>
    <dgm:cxn modelId="{86E8CEB1-6F13-4D17-BF0D-F7203B74A80A}" type="presOf" srcId="{482DF983-80D4-40C6-AA99-98B4E59EB424}" destId="{59C99E9B-7AEB-429F-9613-D26127EAB9D9}" srcOrd="1" destOrd="0" presId="urn:microsoft.com/office/officeart/2005/8/layout/list1"/>
    <dgm:cxn modelId="{3DB25B96-F3EB-4770-B1A5-CDE907A6CAFB}" type="presOf" srcId="{AC345A02-33B4-4C6D-8EC0-9A9F20D2C683}" destId="{72BDC085-976E-4870-9D9A-75EDA049E21F}" srcOrd="1" destOrd="0" presId="urn:microsoft.com/office/officeart/2005/8/layout/list1"/>
    <dgm:cxn modelId="{70CEB37C-54C6-491F-99E8-A5ABE80A713D}" type="presOf" srcId="{D497956C-DAC4-4907-BABB-F503888723AB}" destId="{D031318F-3D58-483E-9543-A46D5C8C485D}" srcOrd="0" destOrd="0" presId="urn:microsoft.com/office/officeart/2005/8/layout/list1"/>
    <dgm:cxn modelId="{787E049A-AAD6-42CA-9FA4-82307006FC80}" type="presOf" srcId="{267152D6-636B-4C6A-8E8D-400606FEADD3}" destId="{48ECCF4D-0367-4CBA-8F06-CE7273C2B5CB}" srcOrd="0" destOrd="0" presId="urn:microsoft.com/office/officeart/2005/8/layout/list1"/>
    <dgm:cxn modelId="{D55FA7B4-B269-4DB0-85AB-0292A9D64B4F}" type="presOf" srcId="{DC9AD94C-F15E-45A0-99E7-27DAD29F9CBE}" destId="{8B673A5C-62BF-4434-9347-C44206E7404C}" srcOrd="1" destOrd="0" presId="urn:microsoft.com/office/officeart/2005/8/layout/list1"/>
    <dgm:cxn modelId="{6A3952BC-E7B7-43EE-AEFF-C8DD96944716}" srcId="{1AB18F32-70F1-4865-BCF9-DB6BC05991E8}" destId="{DC9AD94C-F15E-45A0-99E7-27DAD29F9CBE}" srcOrd="0" destOrd="0" parTransId="{14FE4E0B-1A94-42E4-9FC4-DEC0E379B128}" sibTransId="{10EBFBE7-BB01-46CA-9ACF-1BFE427495EB}"/>
    <dgm:cxn modelId="{53E0AEBD-AA9B-4A8E-A641-829D0F047463}" type="presParOf" srcId="{0CE44D6F-2CF9-4E6C-83DD-FD752AC34491}" destId="{4D8BE6A1-3453-4C28-9768-A7A326737D7F}" srcOrd="0" destOrd="0" presId="urn:microsoft.com/office/officeart/2005/8/layout/list1"/>
    <dgm:cxn modelId="{77442E19-3A07-486D-9CDD-30939573EFC7}" type="presParOf" srcId="{4D8BE6A1-3453-4C28-9768-A7A326737D7F}" destId="{DD417ECB-114E-497D-BA01-85953EAB1B3F}" srcOrd="0" destOrd="0" presId="urn:microsoft.com/office/officeart/2005/8/layout/list1"/>
    <dgm:cxn modelId="{6B068856-6ADD-407C-A401-FD33234C3229}" type="presParOf" srcId="{4D8BE6A1-3453-4C28-9768-A7A326737D7F}" destId="{8B673A5C-62BF-4434-9347-C44206E7404C}" srcOrd="1" destOrd="0" presId="urn:microsoft.com/office/officeart/2005/8/layout/list1"/>
    <dgm:cxn modelId="{95A8C086-AC47-493E-8B3E-39F336E2C2FD}" type="presParOf" srcId="{0CE44D6F-2CF9-4E6C-83DD-FD752AC34491}" destId="{0E0A84A2-0BE2-47C0-BA99-7B96740BA66C}" srcOrd="1" destOrd="0" presId="urn:microsoft.com/office/officeart/2005/8/layout/list1"/>
    <dgm:cxn modelId="{C308DD8D-8EBD-4896-A178-3E9B36597E5D}" type="presParOf" srcId="{0CE44D6F-2CF9-4E6C-83DD-FD752AC34491}" destId="{C514FA08-12E7-4C83-A4BA-58950AB270D6}" srcOrd="2" destOrd="0" presId="urn:microsoft.com/office/officeart/2005/8/layout/list1"/>
    <dgm:cxn modelId="{BAFF5B1E-8422-4C65-86F7-289113E7BEDC}" type="presParOf" srcId="{0CE44D6F-2CF9-4E6C-83DD-FD752AC34491}" destId="{70662AB8-5195-4E07-88FB-AB151FDC2279}" srcOrd="3" destOrd="0" presId="urn:microsoft.com/office/officeart/2005/8/layout/list1"/>
    <dgm:cxn modelId="{E6588C77-768B-43F8-A2AE-142FC43A447E}" type="presParOf" srcId="{0CE44D6F-2CF9-4E6C-83DD-FD752AC34491}" destId="{E96411EB-FDA0-4DE6-AC10-18C9D4445EFE}" srcOrd="4" destOrd="0" presId="urn:microsoft.com/office/officeart/2005/8/layout/list1"/>
    <dgm:cxn modelId="{5369FD66-6C11-4550-98B8-08774C0CEE1E}" type="presParOf" srcId="{E96411EB-FDA0-4DE6-AC10-18C9D4445EFE}" destId="{92A138E0-88B5-4770-9EE3-6DC8A20ACB7A}" srcOrd="0" destOrd="0" presId="urn:microsoft.com/office/officeart/2005/8/layout/list1"/>
    <dgm:cxn modelId="{58E6152E-C86A-4F1D-81E1-8E7897BF834D}" type="presParOf" srcId="{E96411EB-FDA0-4DE6-AC10-18C9D4445EFE}" destId="{72BDC085-976E-4870-9D9A-75EDA049E21F}" srcOrd="1" destOrd="0" presId="urn:microsoft.com/office/officeart/2005/8/layout/list1"/>
    <dgm:cxn modelId="{83926AD0-F1AA-474A-9199-CB162DE7525C}" type="presParOf" srcId="{0CE44D6F-2CF9-4E6C-83DD-FD752AC34491}" destId="{41B27C30-43F3-4B36-BCDD-8B3A100123A3}" srcOrd="5" destOrd="0" presId="urn:microsoft.com/office/officeart/2005/8/layout/list1"/>
    <dgm:cxn modelId="{22E2F307-3052-4AC1-B5A2-4380E228E626}" type="presParOf" srcId="{0CE44D6F-2CF9-4E6C-83DD-FD752AC34491}" destId="{349B27EB-3125-4A7F-9E31-B6C13AFD103A}" srcOrd="6" destOrd="0" presId="urn:microsoft.com/office/officeart/2005/8/layout/list1"/>
    <dgm:cxn modelId="{21B5F755-DB31-4ACF-98A3-EEF75E822333}" type="presParOf" srcId="{0CE44D6F-2CF9-4E6C-83DD-FD752AC34491}" destId="{2D086A24-6278-4FFE-9BD9-AC1EFEDB4363}" srcOrd="7" destOrd="0" presId="urn:microsoft.com/office/officeart/2005/8/layout/list1"/>
    <dgm:cxn modelId="{1C91354A-47EF-4F06-A72B-6AC8CE21E6C9}" type="presParOf" srcId="{0CE44D6F-2CF9-4E6C-83DD-FD752AC34491}" destId="{80C7B6D4-54EF-4604-BF36-18E6B3F6ACE4}" srcOrd="8" destOrd="0" presId="urn:microsoft.com/office/officeart/2005/8/layout/list1"/>
    <dgm:cxn modelId="{1911AFAA-D55D-4592-8ABB-9F8FB11A1EA1}" type="presParOf" srcId="{80C7B6D4-54EF-4604-BF36-18E6B3F6ACE4}" destId="{48ECCF4D-0367-4CBA-8F06-CE7273C2B5CB}" srcOrd="0" destOrd="0" presId="urn:microsoft.com/office/officeart/2005/8/layout/list1"/>
    <dgm:cxn modelId="{79F57B51-28CD-4518-8D05-A0A411F4DB26}" type="presParOf" srcId="{80C7B6D4-54EF-4604-BF36-18E6B3F6ACE4}" destId="{DD6FF0EA-8935-4D2D-9FDF-015FE6C6AD3F}" srcOrd="1" destOrd="0" presId="urn:microsoft.com/office/officeart/2005/8/layout/list1"/>
    <dgm:cxn modelId="{90F041F6-BF75-49AD-A13F-8EDF031FAB84}" type="presParOf" srcId="{0CE44D6F-2CF9-4E6C-83DD-FD752AC34491}" destId="{077CF92E-0CC7-4EE4-A166-E306437264A0}" srcOrd="9" destOrd="0" presId="urn:microsoft.com/office/officeart/2005/8/layout/list1"/>
    <dgm:cxn modelId="{EDA707C8-BA7A-47B7-AD77-390CCC1EFE17}" type="presParOf" srcId="{0CE44D6F-2CF9-4E6C-83DD-FD752AC34491}" destId="{BD10780E-E6B5-4B24-8443-404C17FC2D6D}" srcOrd="10" destOrd="0" presId="urn:microsoft.com/office/officeart/2005/8/layout/list1"/>
    <dgm:cxn modelId="{8C885ADC-843B-4DA5-BDA8-6C7F3402654C}" type="presParOf" srcId="{0CE44D6F-2CF9-4E6C-83DD-FD752AC34491}" destId="{C49FD8CA-F14E-4EDD-936A-8CF56BBA50E5}" srcOrd="11" destOrd="0" presId="urn:microsoft.com/office/officeart/2005/8/layout/list1"/>
    <dgm:cxn modelId="{D2FCFED0-CB0A-4F2C-BFBD-44405814B6B7}" type="presParOf" srcId="{0CE44D6F-2CF9-4E6C-83DD-FD752AC34491}" destId="{45D1549A-0850-49ED-83B5-2A5444C6DE68}" srcOrd="12" destOrd="0" presId="urn:microsoft.com/office/officeart/2005/8/layout/list1"/>
    <dgm:cxn modelId="{CC28093B-7E23-4BD9-AE2A-E3858F7505B1}" type="presParOf" srcId="{45D1549A-0850-49ED-83B5-2A5444C6DE68}" destId="{A247EDF2-7929-4718-85E4-B285A5E1325A}" srcOrd="0" destOrd="0" presId="urn:microsoft.com/office/officeart/2005/8/layout/list1"/>
    <dgm:cxn modelId="{4667C7E2-062B-41DF-BC69-9A3FD27043B2}" type="presParOf" srcId="{45D1549A-0850-49ED-83B5-2A5444C6DE68}" destId="{59C99E9B-7AEB-429F-9613-D26127EAB9D9}" srcOrd="1" destOrd="0" presId="urn:microsoft.com/office/officeart/2005/8/layout/list1"/>
    <dgm:cxn modelId="{1CC37BCF-0D58-4A9A-B4E6-23E9898ACC95}" type="presParOf" srcId="{0CE44D6F-2CF9-4E6C-83DD-FD752AC34491}" destId="{AC933353-3948-4319-B083-BB87A7294222}" srcOrd="13" destOrd="0" presId="urn:microsoft.com/office/officeart/2005/8/layout/list1"/>
    <dgm:cxn modelId="{60F9927B-BAE2-4A41-A40A-EA781BBBFAF5}" type="presParOf" srcId="{0CE44D6F-2CF9-4E6C-83DD-FD752AC34491}" destId="{91D3C770-01C3-4F05-BE94-EBF55C40F3EA}" srcOrd="14" destOrd="0" presId="urn:microsoft.com/office/officeart/2005/8/layout/list1"/>
    <dgm:cxn modelId="{FE48CA3C-4E1E-4139-812A-AA8A388F77D0}" type="presParOf" srcId="{0CE44D6F-2CF9-4E6C-83DD-FD752AC34491}" destId="{F206299F-5D30-4228-9D30-90A1D696406C}" srcOrd="15" destOrd="0" presId="urn:microsoft.com/office/officeart/2005/8/layout/list1"/>
    <dgm:cxn modelId="{0CD26F9C-778C-450C-A5B0-3068A23F12D0}" type="presParOf" srcId="{0CE44D6F-2CF9-4E6C-83DD-FD752AC34491}" destId="{910F9B19-A245-4BC5-9EF0-D83830568640}" srcOrd="16" destOrd="0" presId="urn:microsoft.com/office/officeart/2005/8/layout/list1"/>
    <dgm:cxn modelId="{489D540F-C749-450E-ABC3-6658CA34AD8B}" type="presParOf" srcId="{910F9B19-A245-4BC5-9EF0-D83830568640}" destId="{D031318F-3D58-483E-9543-A46D5C8C485D}" srcOrd="0" destOrd="0" presId="urn:microsoft.com/office/officeart/2005/8/layout/list1"/>
    <dgm:cxn modelId="{2A90CC63-CF2C-4A63-98FC-F1A6193F3D72}" type="presParOf" srcId="{910F9B19-A245-4BC5-9EF0-D83830568640}" destId="{BE386753-31A0-41AF-9068-D339C5A3940E}" srcOrd="1" destOrd="0" presId="urn:microsoft.com/office/officeart/2005/8/layout/list1"/>
    <dgm:cxn modelId="{3BDAA504-9EFF-48E3-9EDD-2A003B160B2B}" type="presParOf" srcId="{0CE44D6F-2CF9-4E6C-83DD-FD752AC34491}" destId="{3918F2C7-6A65-4F3E-B004-A528A9E36A47}" srcOrd="17" destOrd="0" presId="urn:microsoft.com/office/officeart/2005/8/layout/list1"/>
    <dgm:cxn modelId="{11D9CA0D-6F23-4047-BD99-9234D85E74A1}" type="presParOf" srcId="{0CE44D6F-2CF9-4E6C-83DD-FD752AC34491}" destId="{F3A00D3E-E580-4725-A7C8-68461F195074}"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094A7D4-A642-4F59-B39D-E10C6E5B2DC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5717C795-E2D9-4318-8647-701DCF9D8257}">
      <dgm:prSet phldrT="[Texto]"/>
      <dgm:spPr/>
      <dgm:t>
        <a:bodyPr/>
        <a:lstStyle/>
        <a:p>
          <a:r>
            <a:rPr lang="es-ES" dirty="0" smtClean="0">
              <a:latin typeface="+mj-lt"/>
            </a:rPr>
            <a:t>Puestos elegidos en industria</a:t>
          </a:r>
          <a:endParaRPr lang="es-ES" dirty="0">
            <a:latin typeface="+mj-lt"/>
          </a:endParaRPr>
        </a:p>
      </dgm:t>
    </dgm:pt>
    <dgm:pt modelId="{51BF533F-2787-4CD7-8B97-3C096645D647}" type="parTrans" cxnId="{64574979-F09F-43B8-B550-A1799B3F7A3F}">
      <dgm:prSet/>
      <dgm:spPr/>
      <dgm:t>
        <a:bodyPr/>
        <a:lstStyle/>
        <a:p>
          <a:endParaRPr lang="es-ES">
            <a:latin typeface="+mj-lt"/>
          </a:endParaRPr>
        </a:p>
      </dgm:t>
    </dgm:pt>
    <dgm:pt modelId="{CCA15075-00EF-4391-941C-97191B012C9D}" type="sibTrans" cxnId="{64574979-F09F-43B8-B550-A1799B3F7A3F}">
      <dgm:prSet/>
      <dgm:spPr/>
      <dgm:t>
        <a:bodyPr/>
        <a:lstStyle/>
        <a:p>
          <a:endParaRPr lang="es-ES">
            <a:latin typeface="+mj-lt"/>
          </a:endParaRPr>
        </a:p>
      </dgm:t>
    </dgm:pt>
    <dgm:pt modelId="{C002A6F0-0640-4907-A87A-5880F4FCDAC9}">
      <dgm:prSet phldrT="[Texto]"/>
      <dgm:spPr/>
      <dgm:t>
        <a:bodyPr/>
        <a:lstStyle/>
        <a:p>
          <a:r>
            <a:rPr lang="es-ES" dirty="0" smtClean="0">
              <a:latin typeface="+mj-lt"/>
              <a:cs typeface="Arial" charset="0"/>
            </a:rPr>
            <a:t>Un puesto de trabajo cuyas tareas son rotativas en 1 misma línea de producción (8 horas/día)</a:t>
          </a:r>
          <a:endParaRPr lang="es-ES" dirty="0">
            <a:latin typeface="+mj-lt"/>
          </a:endParaRPr>
        </a:p>
      </dgm:t>
    </dgm:pt>
    <dgm:pt modelId="{FABC6768-DF9B-4779-A7BF-FD6244798632}" type="parTrans" cxnId="{94DEE004-5936-4C05-943D-FE6FBCB48043}">
      <dgm:prSet/>
      <dgm:spPr/>
      <dgm:t>
        <a:bodyPr/>
        <a:lstStyle/>
        <a:p>
          <a:endParaRPr lang="es-ES">
            <a:latin typeface="+mj-lt"/>
          </a:endParaRPr>
        </a:p>
      </dgm:t>
    </dgm:pt>
    <dgm:pt modelId="{A1A0522E-0FD6-46E9-AE89-5A714A992C9F}" type="sibTrans" cxnId="{94DEE004-5936-4C05-943D-FE6FBCB48043}">
      <dgm:prSet/>
      <dgm:spPr/>
      <dgm:t>
        <a:bodyPr/>
        <a:lstStyle/>
        <a:p>
          <a:endParaRPr lang="es-ES">
            <a:latin typeface="+mj-lt"/>
          </a:endParaRPr>
        </a:p>
      </dgm:t>
    </dgm:pt>
    <dgm:pt modelId="{19F184CC-6943-4118-9051-ED97ECAEABD5}">
      <dgm:prSet phldrT="[Texto]"/>
      <dgm:spPr/>
      <dgm:t>
        <a:bodyPr/>
        <a:lstStyle/>
        <a:p>
          <a:r>
            <a:rPr lang="es-ES" dirty="0" smtClean="0">
              <a:latin typeface="+mj-lt"/>
            </a:rPr>
            <a:t>Puestos elegidos en servicios</a:t>
          </a:r>
          <a:endParaRPr lang="es-ES" dirty="0">
            <a:latin typeface="+mj-lt"/>
          </a:endParaRPr>
        </a:p>
      </dgm:t>
    </dgm:pt>
    <dgm:pt modelId="{4B336E5F-91E9-473A-AC60-532ED8AB1923}" type="parTrans" cxnId="{4C1E2C19-30F4-4B91-9A88-14D4BA525884}">
      <dgm:prSet/>
      <dgm:spPr/>
      <dgm:t>
        <a:bodyPr/>
        <a:lstStyle/>
        <a:p>
          <a:endParaRPr lang="es-ES">
            <a:latin typeface="+mj-lt"/>
          </a:endParaRPr>
        </a:p>
      </dgm:t>
    </dgm:pt>
    <dgm:pt modelId="{47523AFD-79B9-439C-93CE-84E95A1BE05F}" type="sibTrans" cxnId="{4C1E2C19-30F4-4B91-9A88-14D4BA525884}">
      <dgm:prSet/>
      <dgm:spPr/>
      <dgm:t>
        <a:bodyPr/>
        <a:lstStyle/>
        <a:p>
          <a:endParaRPr lang="es-ES">
            <a:latin typeface="+mj-lt"/>
          </a:endParaRPr>
        </a:p>
      </dgm:t>
    </dgm:pt>
    <dgm:pt modelId="{3D534DF3-E319-474E-A986-534E61A6E717}">
      <dgm:prSet phldrT="[Texto]"/>
      <dgm:spPr/>
      <dgm:t>
        <a:bodyPr/>
        <a:lstStyle/>
        <a:p>
          <a:r>
            <a:rPr lang="es-ES" dirty="0" smtClean="0">
              <a:latin typeface="+mj-lt"/>
              <a:cs typeface="Arial" charset="0"/>
            </a:rPr>
            <a:t>Puesto de educadora-cuidadora-auxiliar (8 horas/día)</a:t>
          </a:r>
          <a:endParaRPr lang="es-ES" dirty="0">
            <a:latin typeface="+mj-lt"/>
          </a:endParaRPr>
        </a:p>
      </dgm:t>
    </dgm:pt>
    <dgm:pt modelId="{B1ED47A0-4EE9-4BE2-B01F-1B5F9A1A8CFF}" type="parTrans" cxnId="{13D12DDE-97D8-4B1E-B330-B4453CD80415}">
      <dgm:prSet/>
      <dgm:spPr/>
      <dgm:t>
        <a:bodyPr/>
        <a:lstStyle/>
        <a:p>
          <a:endParaRPr lang="es-ES">
            <a:latin typeface="+mj-lt"/>
          </a:endParaRPr>
        </a:p>
      </dgm:t>
    </dgm:pt>
    <dgm:pt modelId="{6FADE77C-B6B6-4A01-88C1-8653AD89F04B}" type="sibTrans" cxnId="{13D12DDE-97D8-4B1E-B330-B4453CD80415}">
      <dgm:prSet/>
      <dgm:spPr/>
      <dgm:t>
        <a:bodyPr/>
        <a:lstStyle/>
        <a:p>
          <a:endParaRPr lang="es-ES">
            <a:latin typeface="+mj-lt"/>
          </a:endParaRPr>
        </a:p>
      </dgm:t>
    </dgm:pt>
    <dgm:pt modelId="{E38B2B3A-A301-43E9-A5B2-398AAE140163}">
      <dgm:prSet phldrT="[Texto]"/>
      <dgm:spPr/>
      <dgm:t>
        <a:bodyPr/>
        <a:lstStyle/>
        <a:p>
          <a:r>
            <a:rPr lang="es-ES" smtClean="0">
              <a:latin typeface="+mj-lt"/>
              <a:cs typeface="Arial" charset="0"/>
            </a:rPr>
            <a:t>Puestos ocupados por entre 3 y 34 trabajadores/as</a:t>
          </a:r>
          <a:endParaRPr lang="es-ES" dirty="0">
            <a:latin typeface="+mj-lt"/>
          </a:endParaRPr>
        </a:p>
      </dgm:t>
    </dgm:pt>
    <dgm:pt modelId="{40741DCC-23B5-4421-9B17-D5ACF0A6A1D8}" type="parTrans" cxnId="{E98153F8-43A8-495E-BF6C-01CB414D1D8D}">
      <dgm:prSet/>
      <dgm:spPr/>
      <dgm:t>
        <a:bodyPr/>
        <a:lstStyle/>
        <a:p>
          <a:endParaRPr lang="es-ES">
            <a:latin typeface="+mj-lt"/>
          </a:endParaRPr>
        </a:p>
      </dgm:t>
    </dgm:pt>
    <dgm:pt modelId="{F4958224-1187-441F-869D-13F37863E252}" type="sibTrans" cxnId="{E98153F8-43A8-495E-BF6C-01CB414D1D8D}">
      <dgm:prSet/>
      <dgm:spPr/>
      <dgm:t>
        <a:bodyPr/>
        <a:lstStyle/>
        <a:p>
          <a:endParaRPr lang="es-ES">
            <a:latin typeface="+mj-lt"/>
          </a:endParaRPr>
        </a:p>
      </dgm:t>
    </dgm:pt>
    <dgm:pt modelId="{248A44A4-28D1-4136-94F3-F1296BA5062B}">
      <dgm:prSet/>
      <dgm:spPr/>
      <dgm:t>
        <a:bodyPr/>
        <a:lstStyle/>
        <a:p>
          <a:r>
            <a:rPr lang="es-ES" dirty="0" smtClean="0">
              <a:latin typeface="+mj-lt"/>
              <a:cs typeface="Arial" charset="0"/>
            </a:rPr>
            <a:t>Varias tareas en una línea de producción (5 horas/día)</a:t>
          </a:r>
        </a:p>
      </dgm:t>
    </dgm:pt>
    <dgm:pt modelId="{D8056770-F3BD-4ABE-A21B-FD32FE104CB5}" type="parTrans" cxnId="{25B809A0-1CD3-4718-AB82-D8841A019E11}">
      <dgm:prSet/>
      <dgm:spPr/>
      <dgm:t>
        <a:bodyPr/>
        <a:lstStyle/>
        <a:p>
          <a:endParaRPr lang="es-ES">
            <a:latin typeface="+mj-lt"/>
          </a:endParaRPr>
        </a:p>
      </dgm:t>
    </dgm:pt>
    <dgm:pt modelId="{E1A1B107-994C-46DC-B950-419AF432CB1D}" type="sibTrans" cxnId="{25B809A0-1CD3-4718-AB82-D8841A019E11}">
      <dgm:prSet/>
      <dgm:spPr/>
      <dgm:t>
        <a:bodyPr/>
        <a:lstStyle/>
        <a:p>
          <a:endParaRPr lang="es-ES">
            <a:latin typeface="+mj-lt"/>
          </a:endParaRPr>
        </a:p>
      </dgm:t>
    </dgm:pt>
    <dgm:pt modelId="{151977D9-B97F-47E8-86B9-052D6BA5A15F}">
      <dgm:prSet/>
      <dgm:spPr/>
      <dgm:t>
        <a:bodyPr/>
        <a:lstStyle/>
        <a:p>
          <a:r>
            <a:rPr lang="es-ES" dirty="0" smtClean="0">
              <a:latin typeface="+mj-lt"/>
              <a:cs typeface="Arial" charset="0"/>
            </a:rPr>
            <a:t>Un puesto de trabajo concreto en una sección (8 horas/día)</a:t>
          </a:r>
        </a:p>
      </dgm:t>
    </dgm:pt>
    <dgm:pt modelId="{BBD6021F-226C-47FF-9EB9-756E1DAB60A7}" type="parTrans" cxnId="{C21FDDB0-BB73-4B90-BDF0-9888E2D475B4}">
      <dgm:prSet/>
      <dgm:spPr/>
      <dgm:t>
        <a:bodyPr/>
        <a:lstStyle/>
        <a:p>
          <a:endParaRPr lang="es-ES">
            <a:latin typeface="+mj-lt"/>
          </a:endParaRPr>
        </a:p>
      </dgm:t>
    </dgm:pt>
    <dgm:pt modelId="{B286C0DC-E892-4FE5-B655-B2CC7D711A9B}" type="sibTrans" cxnId="{C21FDDB0-BB73-4B90-BDF0-9888E2D475B4}">
      <dgm:prSet/>
      <dgm:spPr/>
      <dgm:t>
        <a:bodyPr/>
        <a:lstStyle/>
        <a:p>
          <a:endParaRPr lang="es-ES">
            <a:latin typeface="+mj-lt"/>
          </a:endParaRPr>
        </a:p>
      </dgm:t>
    </dgm:pt>
    <dgm:pt modelId="{E69FBC93-A43C-468A-826A-D8C39BBE1809}">
      <dgm:prSet/>
      <dgm:spPr/>
      <dgm:t>
        <a:bodyPr/>
        <a:lstStyle/>
        <a:p>
          <a:r>
            <a:rPr lang="es-ES" smtClean="0">
              <a:latin typeface="+mj-lt"/>
              <a:cs typeface="Arial" charset="0"/>
            </a:rPr>
            <a:t>En 2 de las empresas se eligieron puestos en los que durante la ejecución del programa, se </a:t>
          </a:r>
          <a:r>
            <a:rPr lang="es-ES" b="1" smtClean="0">
              <a:latin typeface="+mj-lt"/>
              <a:cs typeface="Arial" charset="0"/>
            </a:rPr>
            <a:t>realizaron cambios organizativos y técnicos</a:t>
          </a:r>
          <a:r>
            <a:rPr lang="es-ES" smtClean="0">
              <a:latin typeface="+mj-lt"/>
              <a:cs typeface="Arial" charset="0"/>
            </a:rPr>
            <a:t> </a:t>
          </a:r>
          <a:r>
            <a:rPr lang="es-ES" b="1" smtClean="0">
              <a:latin typeface="+mj-lt"/>
              <a:cs typeface="Arial" charset="0"/>
            </a:rPr>
            <a:t>ERROR!!</a:t>
          </a:r>
          <a:endParaRPr lang="es-ES" b="1" dirty="0" smtClean="0">
            <a:latin typeface="+mj-lt"/>
            <a:cs typeface="Arial" charset="0"/>
          </a:endParaRPr>
        </a:p>
      </dgm:t>
    </dgm:pt>
    <dgm:pt modelId="{EB51521A-3E2B-480C-96AA-1C08A677D08B}" type="parTrans" cxnId="{657BD966-8EC6-45BB-81E2-9432B697508C}">
      <dgm:prSet/>
      <dgm:spPr/>
      <dgm:t>
        <a:bodyPr/>
        <a:lstStyle/>
        <a:p>
          <a:endParaRPr lang="es-ES">
            <a:latin typeface="+mj-lt"/>
          </a:endParaRPr>
        </a:p>
      </dgm:t>
    </dgm:pt>
    <dgm:pt modelId="{D0709FE0-24BD-4166-8863-8A8D99045F82}" type="sibTrans" cxnId="{657BD966-8EC6-45BB-81E2-9432B697508C}">
      <dgm:prSet/>
      <dgm:spPr/>
      <dgm:t>
        <a:bodyPr/>
        <a:lstStyle/>
        <a:p>
          <a:endParaRPr lang="es-ES">
            <a:latin typeface="+mj-lt"/>
          </a:endParaRPr>
        </a:p>
      </dgm:t>
    </dgm:pt>
    <dgm:pt modelId="{F9D514E6-A54E-4075-AE96-FEBF53FA6F7B}">
      <dgm:prSet/>
      <dgm:spPr/>
      <dgm:t>
        <a:bodyPr/>
        <a:lstStyle/>
        <a:p>
          <a:r>
            <a:rPr lang="es-ES" smtClean="0">
              <a:latin typeface="+mj-lt"/>
              <a:cs typeface="Arial" charset="0"/>
            </a:rPr>
            <a:t>En industria predominan los puestos con tareas </a:t>
          </a:r>
          <a:r>
            <a:rPr lang="es-ES" b="1" smtClean="0">
              <a:latin typeface="+mj-lt"/>
              <a:cs typeface="Arial" charset="0"/>
            </a:rPr>
            <a:t>repetitivas (ciclos cortos)</a:t>
          </a:r>
          <a:r>
            <a:rPr lang="es-ES" smtClean="0">
              <a:latin typeface="+mj-lt"/>
              <a:cs typeface="Arial" charset="0"/>
            </a:rPr>
            <a:t> y en servicios las tareas</a:t>
          </a:r>
          <a:r>
            <a:rPr lang="es-ES" b="1" smtClean="0">
              <a:latin typeface="+mj-lt"/>
              <a:cs typeface="Arial" charset="0"/>
            </a:rPr>
            <a:t> variadas (ciclos largos)</a:t>
          </a:r>
          <a:endParaRPr lang="es-ES" dirty="0" smtClean="0">
            <a:latin typeface="+mj-lt"/>
            <a:cs typeface="Arial" charset="0"/>
          </a:endParaRPr>
        </a:p>
      </dgm:t>
    </dgm:pt>
    <dgm:pt modelId="{F5915258-7BA2-4F81-A017-31D87132FE34}" type="parTrans" cxnId="{EAE13B91-0396-4CDF-8FD2-1B2C124295C5}">
      <dgm:prSet/>
      <dgm:spPr/>
      <dgm:t>
        <a:bodyPr/>
        <a:lstStyle/>
        <a:p>
          <a:endParaRPr lang="es-ES">
            <a:latin typeface="+mj-lt"/>
          </a:endParaRPr>
        </a:p>
      </dgm:t>
    </dgm:pt>
    <dgm:pt modelId="{6F543ADC-3782-4A84-8CE7-CB016921B14E}" type="sibTrans" cxnId="{EAE13B91-0396-4CDF-8FD2-1B2C124295C5}">
      <dgm:prSet/>
      <dgm:spPr/>
      <dgm:t>
        <a:bodyPr/>
        <a:lstStyle/>
        <a:p>
          <a:endParaRPr lang="es-ES">
            <a:latin typeface="+mj-lt"/>
          </a:endParaRPr>
        </a:p>
      </dgm:t>
    </dgm:pt>
    <dgm:pt modelId="{F9784D9D-CAD9-4958-B1E7-5659C7DFA8D2}" type="pres">
      <dgm:prSet presAssocID="{D094A7D4-A642-4F59-B39D-E10C6E5B2DC8}" presName="Name0" presStyleCnt="0">
        <dgm:presLayoutVars>
          <dgm:dir/>
          <dgm:animLvl val="lvl"/>
          <dgm:resizeHandles val="exact"/>
        </dgm:presLayoutVars>
      </dgm:prSet>
      <dgm:spPr/>
      <dgm:t>
        <a:bodyPr/>
        <a:lstStyle/>
        <a:p>
          <a:endParaRPr lang="es-ES"/>
        </a:p>
      </dgm:t>
    </dgm:pt>
    <dgm:pt modelId="{36809249-8B44-4DE0-8154-DB8737801232}" type="pres">
      <dgm:prSet presAssocID="{5717C795-E2D9-4318-8647-701DCF9D8257}" presName="linNode" presStyleCnt="0"/>
      <dgm:spPr/>
      <dgm:t>
        <a:bodyPr/>
        <a:lstStyle/>
        <a:p>
          <a:endParaRPr lang="es-ES"/>
        </a:p>
      </dgm:t>
    </dgm:pt>
    <dgm:pt modelId="{0827AF51-8D40-4993-AC6E-131778FCEBFA}" type="pres">
      <dgm:prSet presAssocID="{5717C795-E2D9-4318-8647-701DCF9D8257}" presName="parentText" presStyleLbl="node1" presStyleIdx="0" presStyleCnt="5">
        <dgm:presLayoutVars>
          <dgm:chMax val="1"/>
          <dgm:bulletEnabled val="1"/>
        </dgm:presLayoutVars>
      </dgm:prSet>
      <dgm:spPr/>
      <dgm:t>
        <a:bodyPr/>
        <a:lstStyle/>
        <a:p>
          <a:endParaRPr lang="es-ES"/>
        </a:p>
      </dgm:t>
    </dgm:pt>
    <dgm:pt modelId="{D486BF39-A86A-4C54-94AF-B4075D64E0B3}" type="pres">
      <dgm:prSet presAssocID="{5717C795-E2D9-4318-8647-701DCF9D8257}" presName="descendantText" presStyleLbl="alignAccFollowNode1" presStyleIdx="0" presStyleCnt="2">
        <dgm:presLayoutVars>
          <dgm:bulletEnabled val="1"/>
        </dgm:presLayoutVars>
      </dgm:prSet>
      <dgm:spPr/>
      <dgm:t>
        <a:bodyPr/>
        <a:lstStyle/>
        <a:p>
          <a:endParaRPr lang="es-ES"/>
        </a:p>
      </dgm:t>
    </dgm:pt>
    <dgm:pt modelId="{D91CE5B7-282D-4D78-B8EC-2C702025D216}" type="pres">
      <dgm:prSet presAssocID="{CCA15075-00EF-4391-941C-97191B012C9D}" presName="sp" presStyleCnt="0"/>
      <dgm:spPr/>
      <dgm:t>
        <a:bodyPr/>
        <a:lstStyle/>
        <a:p>
          <a:endParaRPr lang="es-ES"/>
        </a:p>
      </dgm:t>
    </dgm:pt>
    <dgm:pt modelId="{025FF7DF-A235-4FA4-8C42-61A28EA9E0BB}" type="pres">
      <dgm:prSet presAssocID="{19F184CC-6943-4118-9051-ED97ECAEABD5}" presName="linNode" presStyleCnt="0"/>
      <dgm:spPr/>
      <dgm:t>
        <a:bodyPr/>
        <a:lstStyle/>
        <a:p>
          <a:endParaRPr lang="es-ES"/>
        </a:p>
      </dgm:t>
    </dgm:pt>
    <dgm:pt modelId="{8DDF7955-8209-4B4F-A147-39FB6208D688}" type="pres">
      <dgm:prSet presAssocID="{19F184CC-6943-4118-9051-ED97ECAEABD5}" presName="parentText" presStyleLbl="node1" presStyleIdx="1" presStyleCnt="5">
        <dgm:presLayoutVars>
          <dgm:chMax val="1"/>
          <dgm:bulletEnabled val="1"/>
        </dgm:presLayoutVars>
      </dgm:prSet>
      <dgm:spPr/>
      <dgm:t>
        <a:bodyPr/>
        <a:lstStyle/>
        <a:p>
          <a:endParaRPr lang="es-ES"/>
        </a:p>
      </dgm:t>
    </dgm:pt>
    <dgm:pt modelId="{2B226627-ECCC-4F12-ADC0-CAECE702095C}" type="pres">
      <dgm:prSet presAssocID="{19F184CC-6943-4118-9051-ED97ECAEABD5}" presName="descendantText" presStyleLbl="alignAccFollowNode1" presStyleIdx="1" presStyleCnt="2">
        <dgm:presLayoutVars>
          <dgm:bulletEnabled val="1"/>
        </dgm:presLayoutVars>
      </dgm:prSet>
      <dgm:spPr/>
      <dgm:t>
        <a:bodyPr/>
        <a:lstStyle/>
        <a:p>
          <a:endParaRPr lang="es-ES"/>
        </a:p>
      </dgm:t>
    </dgm:pt>
    <dgm:pt modelId="{4744DC16-5C4D-492A-A29A-AA160857B5FA}" type="pres">
      <dgm:prSet presAssocID="{47523AFD-79B9-439C-93CE-84E95A1BE05F}" presName="sp" presStyleCnt="0"/>
      <dgm:spPr/>
      <dgm:t>
        <a:bodyPr/>
        <a:lstStyle/>
        <a:p>
          <a:endParaRPr lang="es-ES"/>
        </a:p>
      </dgm:t>
    </dgm:pt>
    <dgm:pt modelId="{1266EE64-0B18-464B-AEC9-635619F5ED3B}" type="pres">
      <dgm:prSet presAssocID="{E38B2B3A-A301-43E9-A5B2-398AAE140163}" presName="linNode" presStyleCnt="0"/>
      <dgm:spPr/>
      <dgm:t>
        <a:bodyPr/>
        <a:lstStyle/>
        <a:p>
          <a:endParaRPr lang="es-ES"/>
        </a:p>
      </dgm:t>
    </dgm:pt>
    <dgm:pt modelId="{B732F488-32B4-4E9E-99A1-B493ACA54F11}" type="pres">
      <dgm:prSet presAssocID="{E38B2B3A-A301-43E9-A5B2-398AAE140163}" presName="parentText" presStyleLbl="node1" presStyleIdx="2" presStyleCnt="5" custScaleX="277778" custScaleY="48486">
        <dgm:presLayoutVars>
          <dgm:chMax val="1"/>
          <dgm:bulletEnabled val="1"/>
        </dgm:presLayoutVars>
      </dgm:prSet>
      <dgm:spPr/>
      <dgm:t>
        <a:bodyPr/>
        <a:lstStyle/>
        <a:p>
          <a:endParaRPr lang="es-ES"/>
        </a:p>
      </dgm:t>
    </dgm:pt>
    <dgm:pt modelId="{E32233E8-E31D-4DA9-92E5-45CAD8511401}" type="pres">
      <dgm:prSet presAssocID="{F4958224-1187-441F-869D-13F37863E252}" presName="sp" presStyleCnt="0"/>
      <dgm:spPr/>
      <dgm:t>
        <a:bodyPr/>
        <a:lstStyle/>
        <a:p>
          <a:endParaRPr lang="es-ES"/>
        </a:p>
      </dgm:t>
    </dgm:pt>
    <dgm:pt modelId="{BFD7190C-D6EF-499C-A4E2-EC15375C7E03}" type="pres">
      <dgm:prSet presAssocID="{E69FBC93-A43C-468A-826A-D8C39BBE1809}" presName="linNode" presStyleCnt="0"/>
      <dgm:spPr/>
      <dgm:t>
        <a:bodyPr/>
        <a:lstStyle/>
        <a:p>
          <a:endParaRPr lang="es-ES"/>
        </a:p>
      </dgm:t>
    </dgm:pt>
    <dgm:pt modelId="{4C75469A-E2D5-4FF1-BBB8-B95EE97FD8AA}" type="pres">
      <dgm:prSet presAssocID="{E69FBC93-A43C-468A-826A-D8C39BBE1809}" presName="parentText" presStyleLbl="node1" presStyleIdx="3" presStyleCnt="5" custScaleX="277778" custScaleY="48486">
        <dgm:presLayoutVars>
          <dgm:chMax val="1"/>
          <dgm:bulletEnabled val="1"/>
        </dgm:presLayoutVars>
      </dgm:prSet>
      <dgm:spPr/>
      <dgm:t>
        <a:bodyPr/>
        <a:lstStyle/>
        <a:p>
          <a:endParaRPr lang="es-ES"/>
        </a:p>
      </dgm:t>
    </dgm:pt>
    <dgm:pt modelId="{9B35D20A-927C-4AAA-89F5-2821F8FEBC58}" type="pres">
      <dgm:prSet presAssocID="{D0709FE0-24BD-4166-8863-8A8D99045F82}" presName="sp" presStyleCnt="0"/>
      <dgm:spPr/>
      <dgm:t>
        <a:bodyPr/>
        <a:lstStyle/>
        <a:p>
          <a:endParaRPr lang="es-ES"/>
        </a:p>
      </dgm:t>
    </dgm:pt>
    <dgm:pt modelId="{5A3D16F4-7592-47C4-8505-B62AE9E1DBD6}" type="pres">
      <dgm:prSet presAssocID="{F9D514E6-A54E-4075-AE96-FEBF53FA6F7B}" presName="linNode" presStyleCnt="0"/>
      <dgm:spPr/>
      <dgm:t>
        <a:bodyPr/>
        <a:lstStyle/>
        <a:p>
          <a:endParaRPr lang="es-ES"/>
        </a:p>
      </dgm:t>
    </dgm:pt>
    <dgm:pt modelId="{6102ACD5-9E45-4ACD-A36E-4066E48B9052}" type="pres">
      <dgm:prSet presAssocID="{F9D514E6-A54E-4075-AE96-FEBF53FA6F7B}" presName="parentText" presStyleLbl="node1" presStyleIdx="4" presStyleCnt="5" custScaleX="277778" custScaleY="48486">
        <dgm:presLayoutVars>
          <dgm:chMax val="1"/>
          <dgm:bulletEnabled val="1"/>
        </dgm:presLayoutVars>
      </dgm:prSet>
      <dgm:spPr/>
      <dgm:t>
        <a:bodyPr/>
        <a:lstStyle/>
        <a:p>
          <a:endParaRPr lang="es-ES"/>
        </a:p>
      </dgm:t>
    </dgm:pt>
  </dgm:ptLst>
  <dgm:cxnLst>
    <dgm:cxn modelId="{8A457ED2-8E50-48A5-ACDB-1773486BA61A}" type="presOf" srcId="{248A44A4-28D1-4136-94F3-F1296BA5062B}" destId="{D486BF39-A86A-4C54-94AF-B4075D64E0B3}" srcOrd="0" destOrd="1" presId="urn:microsoft.com/office/officeart/2005/8/layout/vList5"/>
    <dgm:cxn modelId="{6886D262-B1DE-45CA-BFDA-F5EEA9FA3969}" type="presOf" srcId="{5717C795-E2D9-4318-8647-701DCF9D8257}" destId="{0827AF51-8D40-4993-AC6E-131778FCEBFA}" srcOrd="0" destOrd="0" presId="urn:microsoft.com/office/officeart/2005/8/layout/vList5"/>
    <dgm:cxn modelId="{EAE13B91-0396-4CDF-8FD2-1B2C124295C5}" srcId="{D094A7D4-A642-4F59-B39D-E10C6E5B2DC8}" destId="{F9D514E6-A54E-4075-AE96-FEBF53FA6F7B}" srcOrd="4" destOrd="0" parTransId="{F5915258-7BA2-4F81-A017-31D87132FE34}" sibTransId="{6F543ADC-3782-4A84-8CE7-CB016921B14E}"/>
    <dgm:cxn modelId="{4C1E2C19-30F4-4B91-9A88-14D4BA525884}" srcId="{D094A7D4-A642-4F59-B39D-E10C6E5B2DC8}" destId="{19F184CC-6943-4118-9051-ED97ECAEABD5}" srcOrd="1" destOrd="0" parTransId="{4B336E5F-91E9-473A-AC60-532ED8AB1923}" sibTransId="{47523AFD-79B9-439C-93CE-84E95A1BE05F}"/>
    <dgm:cxn modelId="{B12FBE2E-BA9A-4C88-A8FA-99CC8DCE77FB}" type="presOf" srcId="{C002A6F0-0640-4907-A87A-5880F4FCDAC9}" destId="{D486BF39-A86A-4C54-94AF-B4075D64E0B3}" srcOrd="0" destOrd="0" presId="urn:microsoft.com/office/officeart/2005/8/layout/vList5"/>
    <dgm:cxn modelId="{89A99B70-63BA-46E6-AE52-6638C3837189}" type="presOf" srcId="{3D534DF3-E319-474E-A986-534E61A6E717}" destId="{2B226627-ECCC-4F12-ADC0-CAECE702095C}" srcOrd="0" destOrd="0" presId="urn:microsoft.com/office/officeart/2005/8/layout/vList5"/>
    <dgm:cxn modelId="{782352A4-B8B3-444A-990B-F3DD9ACD4378}" type="presOf" srcId="{F9D514E6-A54E-4075-AE96-FEBF53FA6F7B}" destId="{6102ACD5-9E45-4ACD-A36E-4066E48B9052}" srcOrd="0" destOrd="0" presId="urn:microsoft.com/office/officeart/2005/8/layout/vList5"/>
    <dgm:cxn modelId="{25B809A0-1CD3-4718-AB82-D8841A019E11}" srcId="{5717C795-E2D9-4318-8647-701DCF9D8257}" destId="{248A44A4-28D1-4136-94F3-F1296BA5062B}" srcOrd="1" destOrd="0" parTransId="{D8056770-F3BD-4ABE-A21B-FD32FE104CB5}" sibTransId="{E1A1B107-994C-46DC-B950-419AF432CB1D}"/>
    <dgm:cxn modelId="{3D5E6DC0-CC28-41CF-89E4-17ED8DB65D37}" type="presOf" srcId="{151977D9-B97F-47E8-86B9-052D6BA5A15F}" destId="{D486BF39-A86A-4C54-94AF-B4075D64E0B3}" srcOrd="0" destOrd="2" presId="urn:microsoft.com/office/officeart/2005/8/layout/vList5"/>
    <dgm:cxn modelId="{B4A9CE6E-C3B5-45A1-887D-EC66D1AAA77C}" type="presOf" srcId="{19F184CC-6943-4118-9051-ED97ECAEABD5}" destId="{8DDF7955-8209-4B4F-A147-39FB6208D688}" srcOrd="0" destOrd="0" presId="urn:microsoft.com/office/officeart/2005/8/layout/vList5"/>
    <dgm:cxn modelId="{3A1CEA8A-7096-470C-9E07-41FD9D7F1FF1}" type="presOf" srcId="{D094A7D4-A642-4F59-B39D-E10C6E5B2DC8}" destId="{F9784D9D-CAD9-4958-B1E7-5659C7DFA8D2}" srcOrd="0" destOrd="0" presId="urn:microsoft.com/office/officeart/2005/8/layout/vList5"/>
    <dgm:cxn modelId="{C21FDDB0-BB73-4B90-BDF0-9888E2D475B4}" srcId="{5717C795-E2D9-4318-8647-701DCF9D8257}" destId="{151977D9-B97F-47E8-86B9-052D6BA5A15F}" srcOrd="2" destOrd="0" parTransId="{BBD6021F-226C-47FF-9EB9-756E1DAB60A7}" sibTransId="{B286C0DC-E892-4FE5-B655-B2CC7D711A9B}"/>
    <dgm:cxn modelId="{13D12DDE-97D8-4B1E-B330-B4453CD80415}" srcId="{19F184CC-6943-4118-9051-ED97ECAEABD5}" destId="{3D534DF3-E319-474E-A986-534E61A6E717}" srcOrd="0" destOrd="0" parTransId="{B1ED47A0-4EE9-4BE2-B01F-1B5F9A1A8CFF}" sibTransId="{6FADE77C-B6B6-4A01-88C1-8653AD89F04B}"/>
    <dgm:cxn modelId="{F2448504-54FC-48CC-B59F-BE8E4DF4396D}" type="presOf" srcId="{E38B2B3A-A301-43E9-A5B2-398AAE140163}" destId="{B732F488-32B4-4E9E-99A1-B493ACA54F11}" srcOrd="0" destOrd="0" presId="urn:microsoft.com/office/officeart/2005/8/layout/vList5"/>
    <dgm:cxn modelId="{657BD966-8EC6-45BB-81E2-9432B697508C}" srcId="{D094A7D4-A642-4F59-B39D-E10C6E5B2DC8}" destId="{E69FBC93-A43C-468A-826A-D8C39BBE1809}" srcOrd="3" destOrd="0" parTransId="{EB51521A-3E2B-480C-96AA-1C08A677D08B}" sibTransId="{D0709FE0-24BD-4166-8863-8A8D99045F82}"/>
    <dgm:cxn modelId="{E98153F8-43A8-495E-BF6C-01CB414D1D8D}" srcId="{D094A7D4-A642-4F59-B39D-E10C6E5B2DC8}" destId="{E38B2B3A-A301-43E9-A5B2-398AAE140163}" srcOrd="2" destOrd="0" parTransId="{40741DCC-23B5-4421-9B17-D5ACF0A6A1D8}" sibTransId="{F4958224-1187-441F-869D-13F37863E252}"/>
    <dgm:cxn modelId="{94DEE004-5936-4C05-943D-FE6FBCB48043}" srcId="{5717C795-E2D9-4318-8647-701DCF9D8257}" destId="{C002A6F0-0640-4907-A87A-5880F4FCDAC9}" srcOrd="0" destOrd="0" parTransId="{FABC6768-DF9B-4779-A7BF-FD6244798632}" sibTransId="{A1A0522E-0FD6-46E9-AE89-5A714A992C9F}"/>
    <dgm:cxn modelId="{95C79088-CDBC-4467-994E-2B08E0FDD19B}" type="presOf" srcId="{E69FBC93-A43C-468A-826A-D8C39BBE1809}" destId="{4C75469A-E2D5-4FF1-BBB8-B95EE97FD8AA}" srcOrd="0" destOrd="0" presId="urn:microsoft.com/office/officeart/2005/8/layout/vList5"/>
    <dgm:cxn modelId="{64574979-F09F-43B8-B550-A1799B3F7A3F}" srcId="{D094A7D4-A642-4F59-B39D-E10C6E5B2DC8}" destId="{5717C795-E2D9-4318-8647-701DCF9D8257}" srcOrd="0" destOrd="0" parTransId="{51BF533F-2787-4CD7-8B97-3C096645D647}" sibTransId="{CCA15075-00EF-4391-941C-97191B012C9D}"/>
    <dgm:cxn modelId="{B7F90A38-97CD-4BD9-A60D-25207BAD856E}" type="presParOf" srcId="{F9784D9D-CAD9-4958-B1E7-5659C7DFA8D2}" destId="{36809249-8B44-4DE0-8154-DB8737801232}" srcOrd="0" destOrd="0" presId="urn:microsoft.com/office/officeart/2005/8/layout/vList5"/>
    <dgm:cxn modelId="{F7DA8DA9-5E2F-46D0-9E05-A17206A8E5E3}" type="presParOf" srcId="{36809249-8B44-4DE0-8154-DB8737801232}" destId="{0827AF51-8D40-4993-AC6E-131778FCEBFA}" srcOrd="0" destOrd="0" presId="urn:microsoft.com/office/officeart/2005/8/layout/vList5"/>
    <dgm:cxn modelId="{FF3D6567-3981-47B2-BB14-F6AE7DDB0108}" type="presParOf" srcId="{36809249-8B44-4DE0-8154-DB8737801232}" destId="{D486BF39-A86A-4C54-94AF-B4075D64E0B3}" srcOrd="1" destOrd="0" presId="urn:microsoft.com/office/officeart/2005/8/layout/vList5"/>
    <dgm:cxn modelId="{46F33E40-1DD3-4E0F-9C04-1977086CC989}" type="presParOf" srcId="{F9784D9D-CAD9-4958-B1E7-5659C7DFA8D2}" destId="{D91CE5B7-282D-4D78-B8EC-2C702025D216}" srcOrd="1" destOrd="0" presId="urn:microsoft.com/office/officeart/2005/8/layout/vList5"/>
    <dgm:cxn modelId="{7F60FA07-A811-4D8A-B2C1-50301E4E2AF9}" type="presParOf" srcId="{F9784D9D-CAD9-4958-B1E7-5659C7DFA8D2}" destId="{025FF7DF-A235-4FA4-8C42-61A28EA9E0BB}" srcOrd="2" destOrd="0" presId="urn:microsoft.com/office/officeart/2005/8/layout/vList5"/>
    <dgm:cxn modelId="{80F45D54-EE1D-4A56-B294-D3BC17BF0DBF}" type="presParOf" srcId="{025FF7DF-A235-4FA4-8C42-61A28EA9E0BB}" destId="{8DDF7955-8209-4B4F-A147-39FB6208D688}" srcOrd="0" destOrd="0" presId="urn:microsoft.com/office/officeart/2005/8/layout/vList5"/>
    <dgm:cxn modelId="{71C8AB39-9BEE-439B-97B5-C91768002C5D}" type="presParOf" srcId="{025FF7DF-A235-4FA4-8C42-61A28EA9E0BB}" destId="{2B226627-ECCC-4F12-ADC0-CAECE702095C}" srcOrd="1" destOrd="0" presId="urn:microsoft.com/office/officeart/2005/8/layout/vList5"/>
    <dgm:cxn modelId="{2756DBD5-307F-4501-AC15-D8A89FFE64B0}" type="presParOf" srcId="{F9784D9D-CAD9-4958-B1E7-5659C7DFA8D2}" destId="{4744DC16-5C4D-492A-A29A-AA160857B5FA}" srcOrd="3" destOrd="0" presId="urn:microsoft.com/office/officeart/2005/8/layout/vList5"/>
    <dgm:cxn modelId="{5DFDA677-1A52-43AD-8AFE-6E1A51B26F21}" type="presParOf" srcId="{F9784D9D-CAD9-4958-B1E7-5659C7DFA8D2}" destId="{1266EE64-0B18-464B-AEC9-635619F5ED3B}" srcOrd="4" destOrd="0" presId="urn:microsoft.com/office/officeart/2005/8/layout/vList5"/>
    <dgm:cxn modelId="{13B6A813-8089-405E-AF4D-A72801B12B99}" type="presParOf" srcId="{1266EE64-0B18-464B-AEC9-635619F5ED3B}" destId="{B732F488-32B4-4E9E-99A1-B493ACA54F11}" srcOrd="0" destOrd="0" presId="urn:microsoft.com/office/officeart/2005/8/layout/vList5"/>
    <dgm:cxn modelId="{1AD0DBA5-5F29-4F10-9E38-EFD8BB95E2FD}" type="presParOf" srcId="{F9784D9D-CAD9-4958-B1E7-5659C7DFA8D2}" destId="{E32233E8-E31D-4DA9-92E5-45CAD8511401}" srcOrd="5" destOrd="0" presId="urn:microsoft.com/office/officeart/2005/8/layout/vList5"/>
    <dgm:cxn modelId="{EB993AF6-5FDA-4465-8E21-3A9F0F80BF9C}" type="presParOf" srcId="{F9784D9D-CAD9-4958-B1E7-5659C7DFA8D2}" destId="{BFD7190C-D6EF-499C-A4E2-EC15375C7E03}" srcOrd="6" destOrd="0" presId="urn:microsoft.com/office/officeart/2005/8/layout/vList5"/>
    <dgm:cxn modelId="{50233E27-7631-44DD-B262-203584B330A1}" type="presParOf" srcId="{BFD7190C-D6EF-499C-A4E2-EC15375C7E03}" destId="{4C75469A-E2D5-4FF1-BBB8-B95EE97FD8AA}" srcOrd="0" destOrd="0" presId="urn:microsoft.com/office/officeart/2005/8/layout/vList5"/>
    <dgm:cxn modelId="{BFBAB95D-A599-48DA-BD97-48BD07C2865F}" type="presParOf" srcId="{F9784D9D-CAD9-4958-B1E7-5659C7DFA8D2}" destId="{9B35D20A-927C-4AAA-89F5-2821F8FEBC58}" srcOrd="7" destOrd="0" presId="urn:microsoft.com/office/officeart/2005/8/layout/vList5"/>
    <dgm:cxn modelId="{BE692D79-CB48-49F4-B993-0D8E0126BB48}" type="presParOf" srcId="{F9784D9D-CAD9-4958-B1E7-5659C7DFA8D2}" destId="{5A3D16F4-7592-47C4-8505-B62AE9E1DBD6}" srcOrd="8" destOrd="0" presId="urn:microsoft.com/office/officeart/2005/8/layout/vList5"/>
    <dgm:cxn modelId="{1F2E2025-8A53-4AE2-94EB-0FA1D92C8C46}" type="presParOf" srcId="{5A3D16F4-7592-47C4-8505-B62AE9E1DBD6}" destId="{6102ACD5-9E45-4ACD-A36E-4066E48B9052}"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05BBEC-5164-45EF-90F9-909EB6BF1E9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C98BE601-1D4E-4A41-AE6C-E6B2B4B51CFF}">
      <dgm:prSet phldrT="[Texto]" custT="1"/>
      <dgm:spPr/>
      <dgm:t>
        <a:bodyPr/>
        <a:lstStyle/>
        <a:p>
          <a:r>
            <a:rPr lang="es-ES" sz="1100" dirty="0" smtClean="0"/>
            <a:t>La persona o personas con capacidad de interlocución con la dirección son miembros del Comité de Seguridad y Salud. </a:t>
          </a:r>
          <a:endParaRPr lang="es-ES" sz="1100" dirty="0"/>
        </a:p>
      </dgm:t>
    </dgm:pt>
    <dgm:pt modelId="{9811FB70-6D3D-43E8-98E2-0168E5632248}" type="parTrans" cxnId="{9AE9DDD5-1334-41B7-93D7-0FCEF302E54B}">
      <dgm:prSet/>
      <dgm:spPr/>
      <dgm:t>
        <a:bodyPr/>
        <a:lstStyle/>
        <a:p>
          <a:endParaRPr lang="es-ES" sz="1100"/>
        </a:p>
      </dgm:t>
    </dgm:pt>
    <dgm:pt modelId="{92C39F1D-40D9-46B8-9E21-A1A7B5F0B783}" type="sibTrans" cxnId="{9AE9DDD5-1334-41B7-93D7-0FCEF302E54B}">
      <dgm:prSet/>
      <dgm:spPr/>
      <dgm:t>
        <a:bodyPr/>
        <a:lstStyle/>
        <a:p>
          <a:endParaRPr lang="es-ES" sz="1100"/>
        </a:p>
      </dgm:t>
    </dgm:pt>
    <dgm:pt modelId="{02C3FA30-1581-4FA0-BC9D-FA97B4EDB3FA}">
      <dgm:prSet custT="1"/>
      <dgm:spPr/>
      <dgm:t>
        <a:bodyPr/>
        <a:lstStyle/>
        <a:p>
          <a:r>
            <a:rPr lang="es-ES" sz="1100" dirty="0" smtClean="0"/>
            <a:t>El o los representantes legales de los trabajadores miembros del Grupo Ergo conocen en profundidad el ámbito de intervención, al tratarse de su puesto de trabajo. Así, el delegado puede cubrir ambos perfiles, por un lado como conocedor del ámbito de intervención y por otro, como interlocutor con los trabajadores. </a:t>
          </a:r>
        </a:p>
      </dgm:t>
    </dgm:pt>
    <dgm:pt modelId="{222C4933-514D-45B8-89CE-5A2C1D92B9B8}" type="parTrans" cxnId="{87425DC0-AACD-42EA-A668-47C305AE442A}">
      <dgm:prSet/>
      <dgm:spPr/>
      <dgm:t>
        <a:bodyPr/>
        <a:lstStyle/>
        <a:p>
          <a:endParaRPr lang="es-ES" sz="1100"/>
        </a:p>
      </dgm:t>
    </dgm:pt>
    <dgm:pt modelId="{0DC8C43C-3FA5-4081-B7C9-F822DB207FBC}" type="sibTrans" cxnId="{87425DC0-AACD-42EA-A668-47C305AE442A}">
      <dgm:prSet/>
      <dgm:spPr/>
      <dgm:t>
        <a:bodyPr/>
        <a:lstStyle/>
        <a:p>
          <a:endParaRPr lang="es-ES" sz="1100"/>
        </a:p>
      </dgm:t>
    </dgm:pt>
    <dgm:pt modelId="{08BCF0CF-4C6A-42D8-B69B-3E5420AB4B42}">
      <dgm:prSet custT="1"/>
      <dgm:spPr/>
      <dgm:t>
        <a:bodyPr/>
        <a:lstStyle/>
        <a:p>
          <a:r>
            <a:rPr lang="es-ES" sz="1100" smtClean="0"/>
            <a:t>El técnico en prevención de riesgos laborales (o ergónomo) y el tutor del método en la empresa, coincide en una única persona, asumiendo ambos perfiles. </a:t>
          </a:r>
          <a:endParaRPr lang="es-ES" sz="1100" dirty="0" smtClean="0"/>
        </a:p>
      </dgm:t>
    </dgm:pt>
    <dgm:pt modelId="{F1647520-76CB-4D22-B9A2-FA7A152BE50F}" type="parTrans" cxnId="{7BB1540F-0A17-4668-BD98-C85655491EA4}">
      <dgm:prSet/>
      <dgm:spPr/>
      <dgm:t>
        <a:bodyPr/>
        <a:lstStyle/>
        <a:p>
          <a:endParaRPr lang="es-ES" sz="1100"/>
        </a:p>
      </dgm:t>
    </dgm:pt>
    <dgm:pt modelId="{6511AD2E-4D86-4123-A2E1-44531F770D79}" type="sibTrans" cxnId="{7BB1540F-0A17-4668-BD98-C85655491EA4}">
      <dgm:prSet/>
      <dgm:spPr/>
      <dgm:t>
        <a:bodyPr/>
        <a:lstStyle/>
        <a:p>
          <a:endParaRPr lang="es-ES" sz="1100"/>
        </a:p>
      </dgm:t>
    </dgm:pt>
    <dgm:pt modelId="{BB42CF7A-1B32-4D5D-A7CB-512FEC07D8B7}">
      <dgm:prSet custT="1"/>
      <dgm:spPr/>
      <dgm:t>
        <a:bodyPr/>
        <a:lstStyle/>
        <a:p>
          <a:r>
            <a:rPr lang="es-ES" sz="1100" dirty="0" smtClean="0"/>
            <a:t>Un Grupo Ergo puede constituirse con miembros del Comité de Seguridad y Salud, casi en su totalidad, incorporando a una o dos personas que cubran la figura de técnico en prevención de riesgos laborales y tutor del método. </a:t>
          </a:r>
        </a:p>
      </dgm:t>
    </dgm:pt>
    <dgm:pt modelId="{D7F6FA77-7CFE-4A03-94D7-CE36D86175D8}" type="parTrans" cxnId="{ECD32326-7625-431C-9A4F-F040CE463C9D}">
      <dgm:prSet/>
      <dgm:spPr/>
      <dgm:t>
        <a:bodyPr/>
        <a:lstStyle/>
        <a:p>
          <a:endParaRPr lang="es-ES" sz="1100"/>
        </a:p>
      </dgm:t>
    </dgm:pt>
    <dgm:pt modelId="{18651D82-C5DA-49D3-A8D2-F1EE94601E84}" type="sibTrans" cxnId="{ECD32326-7625-431C-9A4F-F040CE463C9D}">
      <dgm:prSet/>
      <dgm:spPr/>
      <dgm:t>
        <a:bodyPr/>
        <a:lstStyle/>
        <a:p>
          <a:endParaRPr lang="es-ES" sz="1100"/>
        </a:p>
      </dgm:t>
    </dgm:pt>
    <dgm:pt modelId="{1BB65A65-7120-403B-8529-E2C43236E065}" type="pres">
      <dgm:prSet presAssocID="{7005BBEC-5164-45EF-90F9-909EB6BF1E98}" presName="linear" presStyleCnt="0">
        <dgm:presLayoutVars>
          <dgm:dir/>
          <dgm:animLvl val="lvl"/>
          <dgm:resizeHandles val="exact"/>
        </dgm:presLayoutVars>
      </dgm:prSet>
      <dgm:spPr/>
      <dgm:t>
        <a:bodyPr/>
        <a:lstStyle/>
        <a:p>
          <a:endParaRPr lang="es-ES"/>
        </a:p>
      </dgm:t>
    </dgm:pt>
    <dgm:pt modelId="{17310FBA-BC1D-48B0-B343-CA87DD2187DC}" type="pres">
      <dgm:prSet presAssocID="{C98BE601-1D4E-4A41-AE6C-E6B2B4B51CFF}" presName="parentLin" presStyleCnt="0"/>
      <dgm:spPr/>
    </dgm:pt>
    <dgm:pt modelId="{BCC8A173-2645-456D-B711-8E59B243F22D}" type="pres">
      <dgm:prSet presAssocID="{C98BE601-1D4E-4A41-AE6C-E6B2B4B51CFF}" presName="parentLeftMargin" presStyleLbl="node1" presStyleIdx="0" presStyleCnt="4"/>
      <dgm:spPr/>
      <dgm:t>
        <a:bodyPr/>
        <a:lstStyle/>
        <a:p>
          <a:endParaRPr lang="es-ES"/>
        </a:p>
      </dgm:t>
    </dgm:pt>
    <dgm:pt modelId="{1E3A0D3A-F006-4265-8232-41AB1173AE39}" type="pres">
      <dgm:prSet presAssocID="{C98BE601-1D4E-4A41-AE6C-E6B2B4B51CFF}" presName="parentText" presStyleLbl="node1" presStyleIdx="0" presStyleCnt="4">
        <dgm:presLayoutVars>
          <dgm:chMax val="0"/>
          <dgm:bulletEnabled val="1"/>
        </dgm:presLayoutVars>
      </dgm:prSet>
      <dgm:spPr/>
      <dgm:t>
        <a:bodyPr/>
        <a:lstStyle/>
        <a:p>
          <a:endParaRPr lang="es-ES"/>
        </a:p>
      </dgm:t>
    </dgm:pt>
    <dgm:pt modelId="{95D7E31B-3A45-41F2-903E-213FF46FFCD1}" type="pres">
      <dgm:prSet presAssocID="{C98BE601-1D4E-4A41-AE6C-E6B2B4B51CFF}" presName="negativeSpace" presStyleCnt="0"/>
      <dgm:spPr/>
    </dgm:pt>
    <dgm:pt modelId="{FF216F94-4300-4D21-B384-86D558E1F10F}" type="pres">
      <dgm:prSet presAssocID="{C98BE601-1D4E-4A41-AE6C-E6B2B4B51CFF}" presName="childText" presStyleLbl="conFgAcc1" presStyleIdx="0" presStyleCnt="4">
        <dgm:presLayoutVars>
          <dgm:bulletEnabled val="1"/>
        </dgm:presLayoutVars>
      </dgm:prSet>
      <dgm:spPr/>
    </dgm:pt>
    <dgm:pt modelId="{21A753A2-0B25-4FDF-B6BB-D598DD55C9C3}" type="pres">
      <dgm:prSet presAssocID="{92C39F1D-40D9-46B8-9E21-A1A7B5F0B783}" presName="spaceBetweenRectangles" presStyleCnt="0"/>
      <dgm:spPr/>
    </dgm:pt>
    <dgm:pt modelId="{37EFD9AB-275B-48A7-AE58-145847E297BD}" type="pres">
      <dgm:prSet presAssocID="{02C3FA30-1581-4FA0-BC9D-FA97B4EDB3FA}" presName="parentLin" presStyleCnt="0"/>
      <dgm:spPr/>
    </dgm:pt>
    <dgm:pt modelId="{D4CC1114-8D75-4DB4-9AEA-E868896C50E5}" type="pres">
      <dgm:prSet presAssocID="{02C3FA30-1581-4FA0-BC9D-FA97B4EDB3FA}" presName="parentLeftMargin" presStyleLbl="node1" presStyleIdx="0" presStyleCnt="4"/>
      <dgm:spPr/>
      <dgm:t>
        <a:bodyPr/>
        <a:lstStyle/>
        <a:p>
          <a:endParaRPr lang="es-ES"/>
        </a:p>
      </dgm:t>
    </dgm:pt>
    <dgm:pt modelId="{B99C1950-1756-456C-8344-3AF10C6FFE4C}" type="pres">
      <dgm:prSet presAssocID="{02C3FA30-1581-4FA0-BC9D-FA97B4EDB3FA}" presName="parentText" presStyleLbl="node1" presStyleIdx="1" presStyleCnt="4" custScaleY="147084">
        <dgm:presLayoutVars>
          <dgm:chMax val="0"/>
          <dgm:bulletEnabled val="1"/>
        </dgm:presLayoutVars>
      </dgm:prSet>
      <dgm:spPr/>
      <dgm:t>
        <a:bodyPr/>
        <a:lstStyle/>
        <a:p>
          <a:endParaRPr lang="es-ES"/>
        </a:p>
      </dgm:t>
    </dgm:pt>
    <dgm:pt modelId="{3D1237A7-9C39-4681-B771-CE463D8BB1B4}" type="pres">
      <dgm:prSet presAssocID="{02C3FA30-1581-4FA0-BC9D-FA97B4EDB3FA}" presName="negativeSpace" presStyleCnt="0"/>
      <dgm:spPr/>
    </dgm:pt>
    <dgm:pt modelId="{858F16C8-1807-461F-B459-FDADC7EDABFA}" type="pres">
      <dgm:prSet presAssocID="{02C3FA30-1581-4FA0-BC9D-FA97B4EDB3FA}" presName="childText" presStyleLbl="conFgAcc1" presStyleIdx="1" presStyleCnt="4">
        <dgm:presLayoutVars>
          <dgm:bulletEnabled val="1"/>
        </dgm:presLayoutVars>
      </dgm:prSet>
      <dgm:spPr/>
    </dgm:pt>
    <dgm:pt modelId="{7700BB18-89BB-4273-AACD-375C04E9A43B}" type="pres">
      <dgm:prSet presAssocID="{0DC8C43C-3FA5-4081-B7C9-F822DB207FBC}" presName="spaceBetweenRectangles" presStyleCnt="0"/>
      <dgm:spPr/>
    </dgm:pt>
    <dgm:pt modelId="{D06B7969-CA52-4F15-BA8F-EF7AE40BE8D4}" type="pres">
      <dgm:prSet presAssocID="{08BCF0CF-4C6A-42D8-B69B-3E5420AB4B42}" presName="parentLin" presStyleCnt="0"/>
      <dgm:spPr/>
    </dgm:pt>
    <dgm:pt modelId="{1DDB9FF1-1812-485D-94F6-26AFD5D9E1FB}" type="pres">
      <dgm:prSet presAssocID="{08BCF0CF-4C6A-42D8-B69B-3E5420AB4B42}" presName="parentLeftMargin" presStyleLbl="node1" presStyleIdx="1" presStyleCnt="4"/>
      <dgm:spPr/>
      <dgm:t>
        <a:bodyPr/>
        <a:lstStyle/>
        <a:p>
          <a:endParaRPr lang="es-ES"/>
        </a:p>
      </dgm:t>
    </dgm:pt>
    <dgm:pt modelId="{F76DA6E3-6DBD-4B0C-9EE8-65C9C3B91ABB}" type="pres">
      <dgm:prSet presAssocID="{08BCF0CF-4C6A-42D8-B69B-3E5420AB4B42}" presName="parentText" presStyleLbl="node1" presStyleIdx="2" presStyleCnt="4">
        <dgm:presLayoutVars>
          <dgm:chMax val="0"/>
          <dgm:bulletEnabled val="1"/>
        </dgm:presLayoutVars>
      </dgm:prSet>
      <dgm:spPr/>
      <dgm:t>
        <a:bodyPr/>
        <a:lstStyle/>
        <a:p>
          <a:endParaRPr lang="es-ES"/>
        </a:p>
      </dgm:t>
    </dgm:pt>
    <dgm:pt modelId="{E65989CF-B9A2-47B9-8D62-7CE9BBA94376}" type="pres">
      <dgm:prSet presAssocID="{08BCF0CF-4C6A-42D8-B69B-3E5420AB4B42}" presName="negativeSpace" presStyleCnt="0"/>
      <dgm:spPr/>
    </dgm:pt>
    <dgm:pt modelId="{0F79D5DF-8C70-46A7-BDB3-D4BA6BA0C6BB}" type="pres">
      <dgm:prSet presAssocID="{08BCF0CF-4C6A-42D8-B69B-3E5420AB4B42}" presName="childText" presStyleLbl="conFgAcc1" presStyleIdx="2" presStyleCnt="4">
        <dgm:presLayoutVars>
          <dgm:bulletEnabled val="1"/>
        </dgm:presLayoutVars>
      </dgm:prSet>
      <dgm:spPr/>
    </dgm:pt>
    <dgm:pt modelId="{0DA18867-DAAB-45AE-8C5A-04DAC8A47538}" type="pres">
      <dgm:prSet presAssocID="{6511AD2E-4D86-4123-A2E1-44531F770D79}" presName="spaceBetweenRectangles" presStyleCnt="0"/>
      <dgm:spPr/>
    </dgm:pt>
    <dgm:pt modelId="{711B6585-C285-4B87-A53F-DDDB5F629723}" type="pres">
      <dgm:prSet presAssocID="{BB42CF7A-1B32-4D5D-A7CB-512FEC07D8B7}" presName="parentLin" presStyleCnt="0"/>
      <dgm:spPr/>
    </dgm:pt>
    <dgm:pt modelId="{256996B8-066D-40F8-A42D-AE9F2B70A564}" type="pres">
      <dgm:prSet presAssocID="{BB42CF7A-1B32-4D5D-A7CB-512FEC07D8B7}" presName="parentLeftMargin" presStyleLbl="node1" presStyleIdx="2" presStyleCnt="4"/>
      <dgm:spPr/>
      <dgm:t>
        <a:bodyPr/>
        <a:lstStyle/>
        <a:p>
          <a:endParaRPr lang="es-ES"/>
        </a:p>
      </dgm:t>
    </dgm:pt>
    <dgm:pt modelId="{5E70FA4F-FBB9-4AA3-B151-57E9C3774DFF}" type="pres">
      <dgm:prSet presAssocID="{BB42CF7A-1B32-4D5D-A7CB-512FEC07D8B7}" presName="parentText" presStyleLbl="node1" presStyleIdx="3" presStyleCnt="4" custScaleY="126981">
        <dgm:presLayoutVars>
          <dgm:chMax val="0"/>
          <dgm:bulletEnabled val="1"/>
        </dgm:presLayoutVars>
      </dgm:prSet>
      <dgm:spPr/>
      <dgm:t>
        <a:bodyPr/>
        <a:lstStyle/>
        <a:p>
          <a:endParaRPr lang="es-ES"/>
        </a:p>
      </dgm:t>
    </dgm:pt>
    <dgm:pt modelId="{147CB9B7-F84A-4CF0-9911-D15F72CD07D2}" type="pres">
      <dgm:prSet presAssocID="{BB42CF7A-1B32-4D5D-A7CB-512FEC07D8B7}" presName="negativeSpace" presStyleCnt="0"/>
      <dgm:spPr/>
    </dgm:pt>
    <dgm:pt modelId="{85EF1DDF-2DC1-45F3-B11C-E1848DA6AD3E}" type="pres">
      <dgm:prSet presAssocID="{BB42CF7A-1B32-4D5D-A7CB-512FEC07D8B7}" presName="childText" presStyleLbl="conFgAcc1" presStyleIdx="3" presStyleCnt="4">
        <dgm:presLayoutVars>
          <dgm:bulletEnabled val="1"/>
        </dgm:presLayoutVars>
      </dgm:prSet>
      <dgm:spPr/>
    </dgm:pt>
  </dgm:ptLst>
  <dgm:cxnLst>
    <dgm:cxn modelId="{87425DC0-AACD-42EA-A668-47C305AE442A}" srcId="{7005BBEC-5164-45EF-90F9-909EB6BF1E98}" destId="{02C3FA30-1581-4FA0-BC9D-FA97B4EDB3FA}" srcOrd="1" destOrd="0" parTransId="{222C4933-514D-45B8-89CE-5A2C1D92B9B8}" sibTransId="{0DC8C43C-3FA5-4081-B7C9-F822DB207FBC}"/>
    <dgm:cxn modelId="{8E5A6D41-55AD-4738-8821-26CEBB8E10D7}" type="presOf" srcId="{02C3FA30-1581-4FA0-BC9D-FA97B4EDB3FA}" destId="{B99C1950-1756-456C-8344-3AF10C6FFE4C}" srcOrd="1" destOrd="0" presId="urn:microsoft.com/office/officeart/2005/8/layout/list1"/>
    <dgm:cxn modelId="{ECD32326-7625-431C-9A4F-F040CE463C9D}" srcId="{7005BBEC-5164-45EF-90F9-909EB6BF1E98}" destId="{BB42CF7A-1B32-4D5D-A7CB-512FEC07D8B7}" srcOrd="3" destOrd="0" parTransId="{D7F6FA77-7CFE-4A03-94D7-CE36D86175D8}" sibTransId="{18651D82-C5DA-49D3-A8D2-F1EE94601E84}"/>
    <dgm:cxn modelId="{0A39F1E2-29A1-4BCC-9348-70C2EE1010D0}" type="presOf" srcId="{BB42CF7A-1B32-4D5D-A7CB-512FEC07D8B7}" destId="{5E70FA4F-FBB9-4AA3-B151-57E9C3774DFF}" srcOrd="1" destOrd="0" presId="urn:microsoft.com/office/officeart/2005/8/layout/list1"/>
    <dgm:cxn modelId="{21300A9D-0F1B-4288-AB69-FD60B571F4B9}" type="presOf" srcId="{BB42CF7A-1B32-4D5D-A7CB-512FEC07D8B7}" destId="{256996B8-066D-40F8-A42D-AE9F2B70A564}" srcOrd="0" destOrd="0" presId="urn:microsoft.com/office/officeart/2005/8/layout/list1"/>
    <dgm:cxn modelId="{6C33EAE9-BF2E-499E-BB58-D3FABE0C9CBF}" type="presOf" srcId="{08BCF0CF-4C6A-42D8-B69B-3E5420AB4B42}" destId="{1DDB9FF1-1812-485D-94F6-26AFD5D9E1FB}" srcOrd="0" destOrd="0" presId="urn:microsoft.com/office/officeart/2005/8/layout/list1"/>
    <dgm:cxn modelId="{19F9B00D-7C33-4CB2-AFB2-FDA4DEE8F3F1}" type="presOf" srcId="{C98BE601-1D4E-4A41-AE6C-E6B2B4B51CFF}" destId="{1E3A0D3A-F006-4265-8232-41AB1173AE39}" srcOrd="1" destOrd="0" presId="urn:microsoft.com/office/officeart/2005/8/layout/list1"/>
    <dgm:cxn modelId="{AAD4063C-0BC0-4DCD-8BC6-CC66293B1ED9}" type="presOf" srcId="{02C3FA30-1581-4FA0-BC9D-FA97B4EDB3FA}" destId="{D4CC1114-8D75-4DB4-9AEA-E868896C50E5}" srcOrd="0" destOrd="0" presId="urn:microsoft.com/office/officeart/2005/8/layout/list1"/>
    <dgm:cxn modelId="{0D669531-8D71-40C9-A3C0-CD1DCD2288B5}" type="presOf" srcId="{C98BE601-1D4E-4A41-AE6C-E6B2B4B51CFF}" destId="{BCC8A173-2645-456D-B711-8E59B243F22D}" srcOrd="0" destOrd="0" presId="urn:microsoft.com/office/officeart/2005/8/layout/list1"/>
    <dgm:cxn modelId="{7C316807-0AE2-4833-A92C-CEF911E3CBDE}" type="presOf" srcId="{08BCF0CF-4C6A-42D8-B69B-3E5420AB4B42}" destId="{F76DA6E3-6DBD-4B0C-9EE8-65C9C3B91ABB}" srcOrd="1" destOrd="0" presId="urn:microsoft.com/office/officeart/2005/8/layout/list1"/>
    <dgm:cxn modelId="{9AE9DDD5-1334-41B7-93D7-0FCEF302E54B}" srcId="{7005BBEC-5164-45EF-90F9-909EB6BF1E98}" destId="{C98BE601-1D4E-4A41-AE6C-E6B2B4B51CFF}" srcOrd="0" destOrd="0" parTransId="{9811FB70-6D3D-43E8-98E2-0168E5632248}" sibTransId="{92C39F1D-40D9-46B8-9E21-A1A7B5F0B783}"/>
    <dgm:cxn modelId="{7BB1540F-0A17-4668-BD98-C85655491EA4}" srcId="{7005BBEC-5164-45EF-90F9-909EB6BF1E98}" destId="{08BCF0CF-4C6A-42D8-B69B-3E5420AB4B42}" srcOrd="2" destOrd="0" parTransId="{F1647520-76CB-4D22-B9A2-FA7A152BE50F}" sibTransId="{6511AD2E-4D86-4123-A2E1-44531F770D79}"/>
    <dgm:cxn modelId="{1435D785-27DF-4675-85C0-22DE2135A30A}" type="presOf" srcId="{7005BBEC-5164-45EF-90F9-909EB6BF1E98}" destId="{1BB65A65-7120-403B-8529-E2C43236E065}" srcOrd="0" destOrd="0" presId="urn:microsoft.com/office/officeart/2005/8/layout/list1"/>
    <dgm:cxn modelId="{B5794218-4322-4AB6-BAF8-52F568D34B02}" type="presParOf" srcId="{1BB65A65-7120-403B-8529-E2C43236E065}" destId="{17310FBA-BC1D-48B0-B343-CA87DD2187DC}" srcOrd="0" destOrd="0" presId="urn:microsoft.com/office/officeart/2005/8/layout/list1"/>
    <dgm:cxn modelId="{43AE4328-0830-4131-9795-9171D3EA6EF6}" type="presParOf" srcId="{17310FBA-BC1D-48B0-B343-CA87DD2187DC}" destId="{BCC8A173-2645-456D-B711-8E59B243F22D}" srcOrd="0" destOrd="0" presId="urn:microsoft.com/office/officeart/2005/8/layout/list1"/>
    <dgm:cxn modelId="{19D9A787-EA12-4136-B6AA-0A8EAEF4F297}" type="presParOf" srcId="{17310FBA-BC1D-48B0-B343-CA87DD2187DC}" destId="{1E3A0D3A-F006-4265-8232-41AB1173AE39}" srcOrd="1" destOrd="0" presId="urn:microsoft.com/office/officeart/2005/8/layout/list1"/>
    <dgm:cxn modelId="{81471B65-6A4F-4E1D-B96A-34C4A83F8C1A}" type="presParOf" srcId="{1BB65A65-7120-403B-8529-E2C43236E065}" destId="{95D7E31B-3A45-41F2-903E-213FF46FFCD1}" srcOrd="1" destOrd="0" presId="urn:microsoft.com/office/officeart/2005/8/layout/list1"/>
    <dgm:cxn modelId="{5A20F3DF-BCFE-4F79-9C9F-9FF487EC8FD8}" type="presParOf" srcId="{1BB65A65-7120-403B-8529-E2C43236E065}" destId="{FF216F94-4300-4D21-B384-86D558E1F10F}" srcOrd="2" destOrd="0" presId="urn:microsoft.com/office/officeart/2005/8/layout/list1"/>
    <dgm:cxn modelId="{2CBC6F56-6476-459B-8360-534C12084A07}" type="presParOf" srcId="{1BB65A65-7120-403B-8529-E2C43236E065}" destId="{21A753A2-0B25-4FDF-B6BB-D598DD55C9C3}" srcOrd="3" destOrd="0" presId="urn:microsoft.com/office/officeart/2005/8/layout/list1"/>
    <dgm:cxn modelId="{12EDB578-1021-4D78-80C0-1DBB5854AC7D}" type="presParOf" srcId="{1BB65A65-7120-403B-8529-E2C43236E065}" destId="{37EFD9AB-275B-48A7-AE58-145847E297BD}" srcOrd="4" destOrd="0" presId="urn:microsoft.com/office/officeart/2005/8/layout/list1"/>
    <dgm:cxn modelId="{7139D6EA-7AD2-49E0-8558-68E5BD0C9AC3}" type="presParOf" srcId="{37EFD9AB-275B-48A7-AE58-145847E297BD}" destId="{D4CC1114-8D75-4DB4-9AEA-E868896C50E5}" srcOrd="0" destOrd="0" presId="urn:microsoft.com/office/officeart/2005/8/layout/list1"/>
    <dgm:cxn modelId="{186624FC-619F-466B-A4E6-CE44C4275867}" type="presParOf" srcId="{37EFD9AB-275B-48A7-AE58-145847E297BD}" destId="{B99C1950-1756-456C-8344-3AF10C6FFE4C}" srcOrd="1" destOrd="0" presId="urn:microsoft.com/office/officeart/2005/8/layout/list1"/>
    <dgm:cxn modelId="{99F61250-FC90-4F95-83D3-3F2FF55255CE}" type="presParOf" srcId="{1BB65A65-7120-403B-8529-E2C43236E065}" destId="{3D1237A7-9C39-4681-B771-CE463D8BB1B4}" srcOrd="5" destOrd="0" presId="urn:microsoft.com/office/officeart/2005/8/layout/list1"/>
    <dgm:cxn modelId="{EF4F893C-DE52-4796-833C-2AB71646F97D}" type="presParOf" srcId="{1BB65A65-7120-403B-8529-E2C43236E065}" destId="{858F16C8-1807-461F-B459-FDADC7EDABFA}" srcOrd="6" destOrd="0" presId="urn:microsoft.com/office/officeart/2005/8/layout/list1"/>
    <dgm:cxn modelId="{ED6FEFE3-5AB3-442B-BA60-B425BADDB2FF}" type="presParOf" srcId="{1BB65A65-7120-403B-8529-E2C43236E065}" destId="{7700BB18-89BB-4273-AACD-375C04E9A43B}" srcOrd="7" destOrd="0" presId="urn:microsoft.com/office/officeart/2005/8/layout/list1"/>
    <dgm:cxn modelId="{601648E9-DB84-45FA-8B09-BF4959A4A285}" type="presParOf" srcId="{1BB65A65-7120-403B-8529-E2C43236E065}" destId="{D06B7969-CA52-4F15-BA8F-EF7AE40BE8D4}" srcOrd="8" destOrd="0" presId="urn:microsoft.com/office/officeart/2005/8/layout/list1"/>
    <dgm:cxn modelId="{AF49473B-FCD3-465A-B250-BE88C4D2CCDC}" type="presParOf" srcId="{D06B7969-CA52-4F15-BA8F-EF7AE40BE8D4}" destId="{1DDB9FF1-1812-485D-94F6-26AFD5D9E1FB}" srcOrd="0" destOrd="0" presId="urn:microsoft.com/office/officeart/2005/8/layout/list1"/>
    <dgm:cxn modelId="{B2A11DF3-316D-43E4-A123-2EEDFCD2FEAC}" type="presParOf" srcId="{D06B7969-CA52-4F15-BA8F-EF7AE40BE8D4}" destId="{F76DA6E3-6DBD-4B0C-9EE8-65C9C3B91ABB}" srcOrd="1" destOrd="0" presId="urn:microsoft.com/office/officeart/2005/8/layout/list1"/>
    <dgm:cxn modelId="{212CD48D-7816-46F3-932F-B1A9EED5DFA4}" type="presParOf" srcId="{1BB65A65-7120-403B-8529-E2C43236E065}" destId="{E65989CF-B9A2-47B9-8D62-7CE9BBA94376}" srcOrd="9" destOrd="0" presId="urn:microsoft.com/office/officeart/2005/8/layout/list1"/>
    <dgm:cxn modelId="{E2846748-AD7B-4255-9325-D9983A5373A4}" type="presParOf" srcId="{1BB65A65-7120-403B-8529-E2C43236E065}" destId="{0F79D5DF-8C70-46A7-BDB3-D4BA6BA0C6BB}" srcOrd="10" destOrd="0" presId="urn:microsoft.com/office/officeart/2005/8/layout/list1"/>
    <dgm:cxn modelId="{EE9A2DC7-012A-47CD-85E1-E800228A2AA7}" type="presParOf" srcId="{1BB65A65-7120-403B-8529-E2C43236E065}" destId="{0DA18867-DAAB-45AE-8C5A-04DAC8A47538}" srcOrd="11" destOrd="0" presId="urn:microsoft.com/office/officeart/2005/8/layout/list1"/>
    <dgm:cxn modelId="{612B5D0B-3CD9-427F-93A7-8C83912B031F}" type="presParOf" srcId="{1BB65A65-7120-403B-8529-E2C43236E065}" destId="{711B6585-C285-4B87-A53F-DDDB5F629723}" srcOrd="12" destOrd="0" presId="urn:microsoft.com/office/officeart/2005/8/layout/list1"/>
    <dgm:cxn modelId="{6D2741F2-4B04-457A-B3DF-6B4879C40E91}" type="presParOf" srcId="{711B6585-C285-4B87-A53F-DDDB5F629723}" destId="{256996B8-066D-40F8-A42D-AE9F2B70A564}" srcOrd="0" destOrd="0" presId="urn:microsoft.com/office/officeart/2005/8/layout/list1"/>
    <dgm:cxn modelId="{1FF42EB6-5E11-4EFE-B72D-6A26FCC0D27F}" type="presParOf" srcId="{711B6585-C285-4B87-A53F-DDDB5F629723}" destId="{5E70FA4F-FBB9-4AA3-B151-57E9C3774DFF}" srcOrd="1" destOrd="0" presId="urn:microsoft.com/office/officeart/2005/8/layout/list1"/>
    <dgm:cxn modelId="{0B554CC8-418F-4E95-BC35-CBC3301B4C9A}" type="presParOf" srcId="{1BB65A65-7120-403B-8529-E2C43236E065}" destId="{147CB9B7-F84A-4CF0-9911-D15F72CD07D2}" srcOrd="13" destOrd="0" presId="urn:microsoft.com/office/officeart/2005/8/layout/list1"/>
    <dgm:cxn modelId="{911345DA-7E1C-41AB-A213-81ED422123D9}" type="presParOf" srcId="{1BB65A65-7120-403B-8529-E2C43236E065}" destId="{85EF1DDF-2DC1-45F3-B11C-E1848DA6AD3E}"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094A7D4-A642-4F59-B39D-E10C6E5B2DC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5717C795-E2D9-4318-8647-701DCF9D8257}">
      <dgm:prSet phldrT="[Texto]" custT="1"/>
      <dgm:spPr/>
      <dgm:t>
        <a:bodyPr/>
        <a:lstStyle/>
        <a:p>
          <a:r>
            <a:rPr lang="es-ES" sz="2800" dirty="0" smtClean="0"/>
            <a:t>Miembros del Grupo Ergo</a:t>
          </a:r>
          <a:endParaRPr lang="es-ES" sz="2800" dirty="0"/>
        </a:p>
      </dgm:t>
    </dgm:pt>
    <dgm:pt modelId="{51BF533F-2787-4CD7-8B97-3C096645D647}" type="parTrans" cxnId="{64574979-F09F-43B8-B550-A1799B3F7A3F}">
      <dgm:prSet/>
      <dgm:spPr/>
      <dgm:t>
        <a:bodyPr/>
        <a:lstStyle/>
        <a:p>
          <a:endParaRPr lang="es-ES"/>
        </a:p>
      </dgm:t>
    </dgm:pt>
    <dgm:pt modelId="{CCA15075-00EF-4391-941C-97191B012C9D}" type="sibTrans" cxnId="{64574979-F09F-43B8-B550-A1799B3F7A3F}">
      <dgm:prSet/>
      <dgm:spPr/>
      <dgm:t>
        <a:bodyPr/>
        <a:lstStyle/>
        <a:p>
          <a:endParaRPr lang="es-ES"/>
        </a:p>
      </dgm:t>
    </dgm:pt>
    <dgm:pt modelId="{C002A6F0-0640-4907-A87A-5880F4FCDAC9}">
      <dgm:prSet phldrT="[Texto]"/>
      <dgm:spPr/>
      <dgm:t>
        <a:bodyPr/>
        <a:lstStyle/>
        <a:p>
          <a:r>
            <a:rPr lang="es-ES" b="1" smtClean="0">
              <a:latin typeface="Arial" pitchFamily="34" charset="0"/>
              <a:cs typeface="Arial" pitchFamily="34" charset="0"/>
            </a:rPr>
            <a:t>Interlocutor dirección:</a:t>
          </a:r>
          <a:r>
            <a:rPr lang="es-ES" smtClean="0">
              <a:latin typeface="Arial" pitchFamily="34" charset="0"/>
              <a:cs typeface="Arial" pitchFamily="34" charset="0"/>
            </a:rPr>
            <a:t> representantes de la empresa en el CSS. </a:t>
          </a:r>
          <a:endParaRPr lang="es-ES" dirty="0"/>
        </a:p>
      </dgm:t>
    </dgm:pt>
    <dgm:pt modelId="{FABC6768-DF9B-4779-A7BF-FD6244798632}" type="parTrans" cxnId="{94DEE004-5936-4C05-943D-FE6FBCB48043}">
      <dgm:prSet/>
      <dgm:spPr/>
      <dgm:t>
        <a:bodyPr/>
        <a:lstStyle/>
        <a:p>
          <a:endParaRPr lang="es-ES"/>
        </a:p>
      </dgm:t>
    </dgm:pt>
    <dgm:pt modelId="{A1A0522E-0FD6-46E9-AE89-5A714A992C9F}" type="sibTrans" cxnId="{94DEE004-5936-4C05-943D-FE6FBCB48043}">
      <dgm:prSet/>
      <dgm:spPr/>
      <dgm:t>
        <a:bodyPr/>
        <a:lstStyle/>
        <a:p>
          <a:endParaRPr lang="es-ES"/>
        </a:p>
      </dgm:t>
    </dgm:pt>
    <dgm:pt modelId="{E38B2B3A-A301-43E9-A5B2-398AAE140163}">
      <dgm:prSet phldrT="[Texto]"/>
      <dgm:spPr/>
      <dgm:t>
        <a:bodyPr/>
        <a:lstStyle/>
        <a:p>
          <a:r>
            <a:rPr lang="es-ES" smtClean="0">
              <a:latin typeface="Arial" pitchFamily="34" charset="0"/>
              <a:cs typeface="Arial" pitchFamily="34" charset="0"/>
            </a:rPr>
            <a:t>Número de 4 a 9 miembros </a:t>
          </a:r>
          <a:endParaRPr lang="es-ES" dirty="0" smtClean="0">
            <a:latin typeface="Arial" pitchFamily="34" charset="0"/>
            <a:cs typeface="Arial" pitchFamily="34" charset="0"/>
          </a:endParaRPr>
        </a:p>
      </dgm:t>
    </dgm:pt>
    <dgm:pt modelId="{40741DCC-23B5-4421-9B17-D5ACF0A6A1D8}" type="parTrans" cxnId="{E98153F8-43A8-495E-BF6C-01CB414D1D8D}">
      <dgm:prSet/>
      <dgm:spPr/>
      <dgm:t>
        <a:bodyPr/>
        <a:lstStyle/>
        <a:p>
          <a:endParaRPr lang="es-ES"/>
        </a:p>
      </dgm:t>
    </dgm:pt>
    <dgm:pt modelId="{F4958224-1187-441F-869D-13F37863E252}" type="sibTrans" cxnId="{E98153F8-43A8-495E-BF6C-01CB414D1D8D}">
      <dgm:prSet/>
      <dgm:spPr/>
      <dgm:t>
        <a:bodyPr/>
        <a:lstStyle/>
        <a:p>
          <a:endParaRPr lang="es-ES"/>
        </a:p>
      </dgm:t>
    </dgm:pt>
    <dgm:pt modelId="{E69FBC93-A43C-468A-826A-D8C39BBE1809}">
      <dgm:prSet/>
      <dgm:spPr/>
      <dgm:t>
        <a:bodyPr/>
        <a:lstStyle/>
        <a:p>
          <a:r>
            <a:rPr lang="es-ES" smtClean="0">
              <a:latin typeface="Arial" pitchFamily="34" charset="0"/>
              <a:cs typeface="Arial" pitchFamily="34" charset="0"/>
            </a:rPr>
            <a:t>Casi todos los miembros de los </a:t>
          </a:r>
          <a:r>
            <a:rPr lang="es-ES" b="1" smtClean="0">
              <a:latin typeface="Arial" pitchFamily="34" charset="0"/>
              <a:cs typeface="Arial" pitchFamily="34" charset="0"/>
            </a:rPr>
            <a:t>GE son </a:t>
          </a:r>
          <a:r>
            <a:rPr lang="es-ES" smtClean="0">
              <a:latin typeface="Arial" pitchFamily="34" charset="0"/>
              <a:cs typeface="Arial" pitchFamily="34" charset="0"/>
            </a:rPr>
            <a:t>miembros del </a:t>
          </a:r>
          <a:r>
            <a:rPr lang="es-ES" b="1" smtClean="0">
              <a:latin typeface="Arial" pitchFamily="34" charset="0"/>
              <a:cs typeface="Arial" pitchFamily="34" charset="0"/>
            </a:rPr>
            <a:t>CSS</a:t>
          </a:r>
          <a:r>
            <a:rPr lang="es-ES" smtClean="0">
              <a:latin typeface="Arial" pitchFamily="34" charset="0"/>
              <a:cs typeface="Arial" pitchFamily="34" charset="0"/>
            </a:rPr>
            <a:t> </a:t>
          </a:r>
          <a:endParaRPr lang="es-ES" dirty="0" smtClean="0">
            <a:latin typeface="Arial" pitchFamily="34" charset="0"/>
            <a:cs typeface="Arial" pitchFamily="34" charset="0"/>
          </a:endParaRPr>
        </a:p>
      </dgm:t>
    </dgm:pt>
    <dgm:pt modelId="{EB51521A-3E2B-480C-96AA-1C08A677D08B}" type="parTrans" cxnId="{657BD966-8EC6-45BB-81E2-9432B697508C}">
      <dgm:prSet/>
      <dgm:spPr/>
      <dgm:t>
        <a:bodyPr/>
        <a:lstStyle/>
        <a:p>
          <a:endParaRPr lang="es-ES"/>
        </a:p>
      </dgm:t>
    </dgm:pt>
    <dgm:pt modelId="{D0709FE0-24BD-4166-8863-8A8D99045F82}" type="sibTrans" cxnId="{657BD966-8EC6-45BB-81E2-9432B697508C}">
      <dgm:prSet/>
      <dgm:spPr/>
      <dgm:t>
        <a:bodyPr/>
        <a:lstStyle/>
        <a:p>
          <a:endParaRPr lang="es-ES"/>
        </a:p>
      </dgm:t>
    </dgm:pt>
    <dgm:pt modelId="{F9D514E6-A54E-4075-AE96-FEBF53FA6F7B}">
      <dgm:prSet/>
      <dgm:spPr/>
      <dgm:t>
        <a:bodyPr/>
        <a:lstStyle/>
        <a:p>
          <a:r>
            <a:rPr lang="es-ES" b="1" smtClean="0">
              <a:latin typeface="Arial" pitchFamily="34" charset="0"/>
              <a:cs typeface="Arial" pitchFamily="34" charset="0"/>
            </a:rPr>
            <a:t>Invitados</a:t>
          </a:r>
          <a:r>
            <a:rPr lang="es-ES" smtClean="0">
              <a:latin typeface="Arial" pitchFamily="34" charset="0"/>
              <a:cs typeface="Arial" pitchFamily="34" charset="0"/>
            </a:rPr>
            <a:t>: asesores sindicales, trabajadores del puesto, un encargado de sección, fisioterapeuta, mantenimiento….</a:t>
          </a:r>
          <a:endParaRPr lang="es-ES" dirty="0" smtClean="0">
            <a:latin typeface="Arial" pitchFamily="34" charset="0"/>
            <a:cs typeface="Arial" pitchFamily="34" charset="0"/>
          </a:endParaRPr>
        </a:p>
      </dgm:t>
    </dgm:pt>
    <dgm:pt modelId="{F5915258-7BA2-4F81-A017-31D87132FE34}" type="parTrans" cxnId="{EAE13B91-0396-4CDF-8FD2-1B2C124295C5}">
      <dgm:prSet/>
      <dgm:spPr/>
      <dgm:t>
        <a:bodyPr/>
        <a:lstStyle/>
        <a:p>
          <a:endParaRPr lang="es-ES"/>
        </a:p>
      </dgm:t>
    </dgm:pt>
    <dgm:pt modelId="{6F543ADC-3782-4A84-8CE7-CB016921B14E}" type="sibTrans" cxnId="{EAE13B91-0396-4CDF-8FD2-1B2C124295C5}">
      <dgm:prSet/>
      <dgm:spPr/>
      <dgm:t>
        <a:bodyPr/>
        <a:lstStyle/>
        <a:p>
          <a:endParaRPr lang="es-ES"/>
        </a:p>
      </dgm:t>
    </dgm:pt>
    <dgm:pt modelId="{205C629C-9F38-4D87-97C5-DDD2C66EC2ED}">
      <dgm:prSet/>
      <dgm:spPr/>
      <dgm:t>
        <a:bodyPr/>
        <a:lstStyle/>
        <a:p>
          <a:r>
            <a:rPr lang="es-ES" b="1" smtClean="0">
              <a:latin typeface="Arial" pitchFamily="34" charset="0"/>
              <a:cs typeface="Arial" pitchFamily="34" charset="0"/>
            </a:rPr>
            <a:t>Interlocutores con los trabajadores/as:</a:t>
          </a:r>
          <a:r>
            <a:rPr lang="es-ES" smtClean="0">
              <a:latin typeface="Arial" pitchFamily="34" charset="0"/>
              <a:cs typeface="Arial" pitchFamily="34" charset="0"/>
            </a:rPr>
            <a:t> RLT. </a:t>
          </a:r>
          <a:endParaRPr lang="es-ES" dirty="0" smtClean="0">
            <a:latin typeface="Arial" pitchFamily="34" charset="0"/>
            <a:cs typeface="Arial" pitchFamily="34" charset="0"/>
          </a:endParaRPr>
        </a:p>
      </dgm:t>
    </dgm:pt>
    <dgm:pt modelId="{91288E52-B3A4-43D2-90C6-F30B5E8986B8}" type="parTrans" cxnId="{BB3A41C9-06BE-4F9B-8F89-8B65A16C4837}">
      <dgm:prSet/>
      <dgm:spPr/>
      <dgm:t>
        <a:bodyPr/>
        <a:lstStyle/>
        <a:p>
          <a:endParaRPr lang="es-ES"/>
        </a:p>
      </dgm:t>
    </dgm:pt>
    <dgm:pt modelId="{03EE658B-D78D-4A1F-AB54-CF6DE23603C1}" type="sibTrans" cxnId="{BB3A41C9-06BE-4F9B-8F89-8B65A16C4837}">
      <dgm:prSet/>
      <dgm:spPr/>
      <dgm:t>
        <a:bodyPr/>
        <a:lstStyle/>
        <a:p>
          <a:endParaRPr lang="es-ES"/>
        </a:p>
      </dgm:t>
    </dgm:pt>
    <dgm:pt modelId="{DF411CAD-2A38-41F6-BF32-0EC0A8771212}">
      <dgm:prSet/>
      <dgm:spPr/>
      <dgm:t>
        <a:bodyPr/>
        <a:lstStyle/>
        <a:p>
          <a:r>
            <a:rPr lang="es-ES" b="1" smtClean="0">
              <a:latin typeface="Arial" pitchFamily="34" charset="0"/>
              <a:cs typeface="Arial" pitchFamily="34" charset="0"/>
            </a:rPr>
            <a:t>Conocedor de la metodología: </a:t>
          </a:r>
          <a:r>
            <a:rPr lang="es-ES" smtClean="0">
              <a:latin typeface="Arial" pitchFamily="34" charset="0"/>
              <a:cs typeface="Arial" pitchFamily="34" charset="0"/>
            </a:rPr>
            <a:t>tutor del método.</a:t>
          </a:r>
          <a:endParaRPr lang="es-ES" dirty="0" smtClean="0">
            <a:latin typeface="Arial" pitchFamily="34" charset="0"/>
            <a:cs typeface="Arial" pitchFamily="34" charset="0"/>
          </a:endParaRPr>
        </a:p>
      </dgm:t>
    </dgm:pt>
    <dgm:pt modelId="{8248831D-10E4-4AA3-932F-2F0500758A9A}" type="parTrans" cxnId="{FF4F6D7A-738D-4DA9-8F62-986A8705826B}">
      <dgm:prSet/>
      <dgm:spPr/>
      <dgm:t>
        <a:bodyPr/>
        <a:lstStyle/>
        <a:p>
          <a:endParaRPr lang="es-ES"/>
        </a:p>
      </dgm:t>
    </dgm:pt>
    <dgm:pt modelId="{4078436C-85FD-47B7-B1D4-7A600B0536F0}" type="sibTrans" cxnId="{FF4F6D7A-738D-4DA9-8F62-986A8705826B}">
      <dgm:prSet/>
      <dgm:spPr/>
      <dgm:t>
        <a:bodyPr/>
        <a:lstStyle/>
        <a:p>
          <a:endParaRPr lang="es-ES"/>
        </a:p>
      </dgm:t>
    </dgm:pt>
    <dgm:pt modelId="{6CDA1E4C-FAA8-4295-A755-D7DCAA21E85D}">
      <dgm:prSet/>
      <dgm:spPr/>
      <dgm:t>
        <a:bodyPr/>
        <a:lstStyle/>
        <a:p>
          <a:r>
            <a:rPr lang="es-ES" b="1" smtClean="0">
              <a:latin typeface="Arial" pitchFamily="34" charset="0"/>
              <a:cs typeface="Arial" pitchFamily="34" charset="0"/>
            </a:rPr>
            <a:t>Conocedor de las condiciones de trabajo en el ámbito de intervención:</a:t>
          </a:r>
          <a:r>
            <a:rPr lang="es-ES" smtClean="0">
              <a:latin typeface="Arial" pitchFamily="34" charset="0"/>
              <a:cs typeface="Arial" pitchFamily="34" charset="0"/>
            </a:rPr>
            <a:t> en todos los casos algún representante de los trabajadores desarrolla el puesto elegido. </a:t>
          </a:r>
          <a:endParaRPr lang="es-ES" dirty="0" smtClean="0">
            <a:latin typeface="Arial" pitchFamily="34" charset="0"/>
            <a:cs typeface="Arial" pitchFamily="34" charset="0"/>
          </a:endParaRPr>
        </a:p>
      </dgm:t>
    </dgm:pt>
    <dgm:pt modelId="{ADF6D656-D184-4302-8EBA-DA9E3D38CFBA}" type="parTrans" cxnId="{5A001541-16E0-496E-9226-759D0399F233}">
      <dgm:prSet/>
      <dgm:spPr/>
      <dgm:t>
        <a:bodyPr/>
        <a:lstStyle/>
        <a:p>
          <a:endParaRPr lang="es-ES"/>
        </a:p>
      </dgm:t>
    </dgm:pt>
    <dgm:pt modelId="{E78834AF-CF2C-42A5-B7EB-9DC473197764}" type="sibTrans" cxnId="{5A001541-16E0-496E-9226-759D0399F233}">
      <dgm:prSet/>
      <dgm:spPr/>
      <dgm:t>
        <a:bodyPr/>
        <a:lstStyle/>
        <a:p>
          <a:endParaRPr lang="es-ES"/>
        </a:p>
      </dgm:t>
    </dgm:pt>
    <dgm:pt modelId="{686511D5-4755-449A-86DC-A8FB551E8201}">
      <dgm:prSet/>
      <dgm:spPr/>
      <dgm:t>
        <a:bodyPr/>
        <a:lstStyle/>
        <a:p>
          <a:r>
            <a:rPr lang="es-ES" dirty="0" smtClean="0">
              <a:latin typeface="Arial" pitchFamily="34" charset="0"/>
              <a:cs typeface="Arial" pitchFamily="34" charset="0"/>
            </a:rPr>
            <a:t>Algunos miembros de los GE no asisten habitualmente. </a:t>
          </a:r>
          <a:r>
            <a:rPr lang="es-ES" b="1" dirty="0" smtClean="0">
              <a:solidFill>
                <a:srgbClr val="FF0000"/>
              </a:solidFill>
              <a:latin typeface="Arial" pitchFamily="34" charset="0"/>
              <a:cs typeface="Arial" pitchFamily="34" charset="0"/>
            </a:rPr>
            <a:t>ERROR!!!</a:t>
          </a:r>
          <a:endParaRPr lang="es-ES" dirty="0" smtClean="0">
            <a:solidFill>
              <a:srgbClr val="FF0000"/>
            </a:solidFill>
            <a:latin typeface="Arial" charset="0"/>
            <a:cs typeface="Arial" charset="0"/>
          </a:endParaRPr>
        </a:p>
      </dgm:t>
    </dgm:pt>
    <dgm:pt modelId="{5A6EACD6-E53F-4912-97CF-D89912E8C185}" type="parTrans" cxnId="{A4EDD120-A486-4251-B685-B52747F6F3D4}">
      <dgm:prSet/>
      <dgm:spPr/>
      <dgm:t>
        <a:bodyPr/>
        <a:lstStyle/>
        <a:p>
          <a:endParaRPr lang="es-ES"/>
        </a:p>
      </dgm:t>
    </dgm:pt>
    <dgm:pt modelId="{E9C2F041-3A90-4770-8A99-6DB691E4510A}" type="sibTrans" cxnId="{A4EDD120-A486-4251-B685-B52747F6F3D4}">
      <dgm:prSet/>
      <dgm:spPr/>
      <dgm:t>
        <a:bodyPr/>
        <a:lstStyle/>
        <a:p>
          <a:endParaRPr lang="es-ES"/>
        </a:p>
      </dgm:t>
    </dgm:pt>
    <dgm:pt modelId="{2EA699F5-6619-4DFD-BD3B-A2B77DC5153D}">
      <dgm:prSet/>
      <dgm:spPr/>
      <dgm:t>
        <a:bodyPr/>
        <a:lstStyle/>
        <a:p>
          <a:r>
            <a:rPr lang="es-ES" dirty="0" smtClean="0">
              <a:latin typeface="Arial" pitchFamily="34" charset="0"/>
              <a:cs typeface="Arial" pitchFamily="34" charset="0"/>
            </a:rPr>
            <a:t>Todos los componentes no aportan. </a:t>
          </a:r>
          <a:r>
            <a:rPr lang="es-ES" b="1" dirty="0" smtClean="0">
              <a:solidFill>
                <a:srgbClr val="FF0000"/>
              </a:solidFill>
              <a:latin typeface="Arial" pitchFamily="34" charset="0"/>
              <a:cs typeface="Arial" pitchFamily="34" charset="0"/>
            </a:rPr>
            <a:t>ERROR!!!</a:t>
          </a:r>
          <a:endParaRPr lang="es-ES" b="1" dirty="0" smtClean="0">
            <a:solidFill>
              <a:srgbClr val="FF0000"/>
            </a:solidFill>
            <a:latin typeface="Arial" charset="0"/>
            <a:cs typeface="Arial" charset="0"/>
          </a:endParaRPr>
        </a:p>
      </dgm:t>
    </dgm:pt>
    <dgm:pt modelId="{1AC8B911-7F38-45FB-AFAF-47E4934F2EC0}" type="parTrans" cxnId="{E364343F-ED0B-47C1-9E32-7DCCF8297357}">
      <dgm:prSet/>
      <dgm:spPr/>
      <dgm:t>
        <a:bodyPr/>
        <a:lstStyle/>
        <a:p>
          <a:endParaRPr lang="es-ES"/>
        </a:p>
      </dgm:t>
    </dgm:pt>
    <dgm:pt modelId="{0BC39E0B-7D55-401D-B5C3-6E87A6972E3E}" type="sibTrans" cxnId="{E364343F-ED0B-47C1-9E32-7DCCF8297357}">
      <dgm:prSet/>
      <dgm:spPr/>
      <dgm:t>
        <a:bodyPr/>
        <a:lstStyle/>
        <a:p>
          <a:endParaRPr lang="es-ES"/>
        </a:p>
      </dgm:t>
    </dgm:pt>
    <dgm:pt modelId="{52B625B9-DFDE-459C-937E-176765A5C1A1}">
      <dgm:prSet/>
      <dgm:spPr/>
      <dgm:t>
        <a:bodyPr/>
        <a:lstStyle/>
        <a:p>
          <a:r>
            <a:rPr lang="es-ES" smtClean="0"/>
            <a:t>Ninguna empresa ha destinado  una </a:t>
          </a:r>
          <a:r>
            <a:rPr lang="es-ES" b="1" smtClean="0"/>
            <a:t>cuantía económica </a:t>
          </a:r>
          <a:r>
            <a:rPr lang="es-ES" smtClean="0"/>
            <a:t>a la aplicación del método</a:t>
          </a:r>
          <a:endParaRPr lang="es-ES" dirty="0"/>
        </a:p>
      </dgm:t>
    </dgm:pt>
    <dgm:pt modelId="{507781A5-00CB-44FF-A0CF-CD11C5A12FF2}" type="parTrans" cxnId="{36944569-9C45-487E-A030-E5EDE3AEC37A}">
      <dgm:prSet/>
      <dgm:spPr/>
      <dgm:t>
        <a:bodyPr/>
        <a:lstStyle/>
        <a:p>
          <a:endParaRPr lang="es-ES"/>
        </a:p>
      </dgm:t>
    </dgm:pt>
    <dgm:pt modelId="{C659DFB7-1AE0-44D7-B22B-490E9585E339}" type="sibTrans" cxnId="{36944569-9C45-487E-A030-E5EDE3AEC37A}">
      <dgm:prSet/>
      <dgm:spPr/>
      <dgm:t>
        <a:bodyPr/>
        <a:lstStyle/>
        <a:p>
          <a:endParaRPr lang="es-ES"/>
        </a:p>
      </dgm:t>
    </dgm:pt>
    <dgm:pt modelId="{BAD1F236-4AFD-4199-AB81-6939C6A1D21E}">
      <dgm:prSet/>
      <dgm:spPr/>
      <dgm:t>
        <a:bodyPr/>
        <a:lstStyle/>
        <a:p>
          <a:r>
            <a:rPr lang="es-ES" b="1" dirty="0" smtClean="0">
              <a:latin typeface="Arial" pitchFamily="34" charset="0"/>
              <a:cs typeface="Arial" pitchFamily="34" charset="0"/>
            </a:rPr>
            <a:t>Con conocimientos en ergonomía: </a:t>
          </a:r>
          <a:r>
            <a:rPr lang="es-ES" dirty="0" smtClean="0">
              <a:latin typeface="Arial" pitchFamily="34" charset="0"/>
              <a:cs typeface="Arial" pitchFamily="34" charset="0"/>
            </a:rPr>
            <a:t>técnico en prevención de riesgos laborales</a:t>
          </a:r>
        </a:p>
      </dgm:t>
    </dgm:pt>
    <dgm:pt modelId="{29D71C2B-9EC5-41CC-976E-DFACD3C28C13}" type="parTrans" cxnId="{DACD61A5-A9F4-4B31-8D29-4000FF03239A}">
      <dgm:prSet/>
      <dgm:spPr/>
      <dgm:t>
        <a:bodyPr/>
        <a:lstStyle/>
        <a:p>
          <a:endParaRPr lang="es-ES"/>
        </a:p>
      </dgm:t>
    </dgm:pt>
    <dgm:pt modelId="{4B92C258-4AA7-401C-BF6C-0BD7ED1D9494}" type="sibTrans" cxnId="{DACD61A5-A9F4-4B31-8D29-4000FF03239A}">
      <dgm:prSet/>
      <dgm:spPr/>
      <dgm:t>
        <a:bodyPr/>
        <a:lstStyle/>
        <a:p>
          <a:endParaRPr lang="es-ES"/>
        </a:p>
      </dgm:t>
    </dgm:pt>
    <dgm:pt modelId="{F9784D9D-CAD9-4958-B1E7-5659C7DFA8D2}" type="pres">
      <dgm:prSet presAssocID="{D094A7D4-A642-4F59-B39D-E10C6E5B2DC8}" presName="Name0" presStyleCnt="0">
        <dgm:presLayoutVars>
          <dgm:dir/>
          <dgm:animLvl val="lvl"/>
          <dgm:resizeHandles val="exact"/>
        </dgm:presLayoutVars>
      </dgm:prSet>
      <dgm:spPr/>
      <dgm:t>
        <a:bodyPr/>
        <a:lstStyle/>
        <a:p>
          <a:endParaRPr lang="es-ES"/>
        </a:p>
      </dgm:t>
    </dgm:pt>
    <dgm:pt modelId="{36809249-8B44-4DE0-8154-DB8737801232}" type="pres">
      <dgm:prSet presAssocID="{5717C795-E2D9-4318-8647-701DCF9D8257}" presName="linNode" presStyleCnt="0"/>
      <dgm:spPr/>
      <dgm:t>
        <a:bodyPr/>
        <a:lstStyle/>
        <a:p>
          <a:endParaRPr lang="es-ES"/>
        </a:p>
      </dgm:t>
    </dgm:pt>
    <dgm:pt modelId="{0827AF51-8D40-4993-AC6E-131778FCEBFA}" type="pres">
      <dgm:prSet presAssocID="{5717C795-E2D9-4318-8647-701DCF9D8257}" presName="parentText" presStyleLbl="node1" presStyleIdx="0" presStyleCnt="7" custScaleX="116604" custScaleY="498857">
        <dgm:presLayoutVars>
          <dgm:chMax val="1"/>
          <dgm:bulletEnabled val="1"/>
        </dgm:presLayoutVars>
      </dgm:prSet>
      <dgm:spPr/>
      <dgm:t>
        <a:bodyPr/>
        <a:lstStyle/>
        <a:p>
          <a:endParaRPr lang="es-ES"/>
        </a:p>
      </dgm:t>
    </dgm:pt>
    <dgm:pt modelId="{D486BF39-A86A-4C54-94AF-B4075D64E0B3}" type="pres">
      <dgm:prSet presAssocID="{5717C795-E2D9-4318-8647-701DCF9D8257}" presName="descendantText" presStyleLbl="alignAccFollowNode1" presStyleIdx="0" presStyleCnt="1" custScaleY="576656">
        <dgm:presLayoutVars>
          <dgm:bulletEnabled val="1"/>
        </dgm:presLayoutVars>
      </dgm:prSet>
      <dgm:spPr/>
      <dgm:t>
        <a:bodyPr/>
        <a:lstStyle/>
        <a:p>
          <a:endParaRPr lang="es-ES"/>
        </a:p>
      </dgm:t>
    </dgm:pt>
    <dgm:pt modelId="{D91CE5B7-282D-4D78-B8EC-2C702025D216}" type="pres">
      <dgm:prSet presAssocID="{CCA15075-00EF-4391-941C-97191B012C9D}" presName="sp" presStyleCnt="0"/>
      <dgm:spPr/>
      <dgm:t>
        <a:bodyPr/>
        <a:lstStyle/>
        <a:p>
          <a:endParaRPr lang="es-ES"/>
        </a:p>
      </dgm:t>
    </dgm:pt>
    <dgm:pt modelId="{1266EE64-0B18-464B-AEC9-635619F5ED3B}" type="pres">
      <dgm:prSet presAssocID="{E38B2B3A-A301-43E9-A5B2-398AAE140163}" presName="linNode" presStyleCnt="0"/>
      <dgm:spPr/>
      <dgm:t>
        <a:bodyPr/>
        <a:lstStyle/>
        <a:p>
          <a:endParaRPr lang="es-ES"/>
        </a:p>
      </dgm:t>
    </dgm:pt>
    <dgm:pt modelId="{B732F488-32B4-4E9E-99A1-B493ACA54F11}" type="pres">
      <dgm:prSet presAssocID="{E38B2B3A-A301-43E9-A5B2-398AAE140163}" presName="parentText" presStyleLbl="node1" presStyleIdx="1" presStyleCnt="7" custScaleX="277778" custScaleY="48486">
        <dgm:presLayoutVars>
          <dgm:chMax val="1"/>
          <dgm:bulletEnabled val="1"/>
        </dgm:presLayoutVars>
      </dgm:prSet>
      <dgm:spPr/>
      <dgm:t>
        <a:bodyPr/>
        <a:lstStyle/>
        <a:p>
          <a:endParaRPr lang="es-ES"/>
        </a:p>
      </dgm:t>
    </dgm:pt>
    <dgm:pt modelId="{E32233E8-E31D-4DA9-92E5-45CAD8511401}" type="pres">
      <dgm:prSet presAssocID="{F4958224-1187-441F-869D-13F37863E252}" presName="sp" presStyleCnt="0"/>
      <dgm:spPr/>
      <dgm:t>
        <a:bodyPr/>
        <a:lstStyle/>
        <a:p>
          <a:endParaRPr lang="es-ES"/>
        </a:p>
      </dgm:t>
    </dgm:pt>
    <dgm:pt modelId="{BFD7190C-D6EF-499C-A4E2-EC15375C7E03}" type="pres">
      <dgm:prSet presAssocID="{E69FBC93-A43C-468A-826A-D8C39BBE1809}" presName="linNode" presStyleCnt="0"/>
      <dgm:spPr/>
      <dgm:t>
        <a:bodyPr/>
        <a:lstStyle/>
        <a:p>
          <a:endParaRPr lang="es-ES"/>
        </a:p>
      </dgm:t>
    </dgm:pt>
    <dgm:pt modelId="{4C75469A-E2D5-4FF1-BBB8-B95EE97FD8AA}" type="pres">
      <dgm:prSet presAssocID="{E69FBC93-A43C-468A-826A-D8C39BBE1809}" presName="parentText" presStyleLbl="node1" presStyleIdx="2" presStyleCnt="7" custScaleX="277778" custScaleY="48486">
        <dgm:presLayoutVars>
          <dgm:chMax val="1"/>
          <dgm:bulletEnabled val="1"/>
        </dgm:presLayoutVars>
      </dgm:prSet>
      <dgm:spPr/>
      <dgm:t>
        <a:bodyPr/>
        <a:lstStyle/>
        <a:p>
          <a:endParaRPr lang="es-ES"/>
        </a:p>
      </dgm:t>
    </dgm:pt>
    <dgm:pt modelId="{9B35D20A-927C-4AAA-89F5-2821F8FEBC58}" type="pres">
      <dgm:prSet presAssocID="{D0709FE0-24BD-4166-8863-8A8D99045F82}" presName="sp" presStyleCnt="0"/>
      <dgm:spPr/>
      <dgm:t>
        <a:bodyPr/>
        <a:lstStyle/>
        <a:p>
          <a:endParaRPr lang="es-ES"/>
        </a:p>
      </dgm:t>
    </dgm:pt>
    <dgm:pt modelId="{5A3D16F4-7592-47C4-8505-B62AE9E1DBD6}" type="pres">
      <dgm:prSet presAssocID="{F9D514E6-A54E-4075-AE96-FEBF53FA6F7B}" presName="linNode" presStyleCnt="0"/>
      <dgm:spPr/>
      <dgm:t>
        <a:bodyPr/>
        <a:lstStyle/>
        <a:p>
          <a:endParaRPr lang="es-ES"/>
        </a:p>
      </dgm:t>
    </dgm:pt>
    <dgm:pt modelId="{6102ACD5-9E45-4ACD-A36E-4066E48B9052}" type="pres">
      <dgm:prSet presAssocID="{F9D514E6-A54E-4075-AE96-FEBF53FA6F7B}" presName="parentText" presStyleLbl="node1" presStyleIdx="3" presStyleCnt="7" custScaleX="277778" custScaleY="48486">
        <dgm:presLayoutVars>
          <dgm:chMax val="1"/>
          <dgm:bulletEnabled val="1"/>
        </dgm:presLayoutVars>
      </dgm:prSet>
      <dgm:spPr/>
      <dgm:t>
        <a:bodyPr/>
        <a:lstStyle/>
        <a:p>
          <a:endParaRPr lang="es-ES"/>
        </a:p>
      </dgm:t>
    </dgm:pt>
    <dgm:pt modelId="{4DAFE371-1443-490B-9C2F-C5E55A0D4AE4}" type="pres">
      <dgm:prSet presAssocID="{6F543ADC-3782-4A84-8CE7-CB016921B14E}" presName="sp" presStyleCnt="0"/>
      <dgm:spPr/>
      <dgm:t>
        <a:bodyPr/>
        <a:lstStyle/>
        <a:p>
          <a:endParaRPr lang="es-ES"/>
        </a:p>
      </dgm:t>
    </dgm:pt>
    <dgm:pt modelId="{AC5A8503-9A5A-48B9-B81A-2010D19940AF}" type="pres">
      <dgm:prSet presAssocID="{686511D5-4755-449A-86DC-A8FB551E8201}" presName="linNode" presStyleCnt="0"/>
      <dgm:spPr/>
      <dgm:t>
        <a:bodyPr/>
        <a:lstStyle/>
        <a:p>
          <a:endParaRPr lang="es-ES"/>
        </a:p>
      </dgm:t>
    </dgm:pt>
    <dgm:pt modelId="{2FBE60C0-4D9C-4962-AC1E-228DECA97888}" type="pres">
      <dgm:prSet presAssocID="{686511D5-4755-449A-86DC-A8FB551E8201}" presName="parentText" presStyleLbl="node1" presStyleIdx="4" presStyleCnt="7" custScaleX="277778">
        <dgm:presLayoutVars>
          <dgm:chMax val="1"/>
          <dgm:bulletEnabled val="1"/>
        </dgm:presLayoutVars>
      </dgm:prSet>
      <dgm:spPr/>
      <dgm:t>
        <a:bodyPr/>
        <a:lstStyle/>
        <a:p>
          <a:endParaRPr lang="es-ES"/>
        </a:p>
      </dgm:t>
    </dgm:pt>
    <dgm:pt modelId="{C73F5582-59A2-435A-8E71-D104D23AC136}" type="pres">
      <dgm:prSet presAssocID="{E9C2F041-3A90-4770-8A99-6DB691E4510A}" presName="sp" presStyleCnt="0"/>
      <dgm:spPr/>
      <dgm:t>
        <a:bodyPr/>
        <a:lstStyle/>
        <a:p>
          <a:endParaRPr lang="es-ES"/>
        </a:p>
      </dgm:t>
    </dgm:pt>
    <dgm:pt modelId="{231A4924-C98A-41EB-A644-6B4634FDF2F0}" type="pres">
      <dgm:prSet presAssocID="{2EA699F5-6619-4DFD-BD3B-A2B77DC5153D}" presName="linNode" presStyleCnt="0"/>
      <dgm:spPr/>
      <dgm:t>
        <a:bodyPr/>
        <a:lstStyle/>
        <a:p>
          <a:endParaRPr lang="es-ES"/>
        </a:p>
      </dgm:t>
    </dgm:pt>
    <dgm:pt modelId="{A151D45D-DB99-4570-84D6-0B4B19161DDB}" type="pres">
      <dgm:prSet presAssocID="{2EA699F5-6619-4DFD-BD3B-A2B77DC5153D}" presName="parentText" presStyleLbl="node1" presStyleIdx="5" presStyleCnt="7" custScaleX="277778">
        <dgm:presLayoutVars>
          <dgm:chMax val="1"/>
          <dgm:bulletEnabled val="1"/>
        </dgm:presLayoutVars>
      </dgm:prSet>
      <dgm:spPr/>
      <dgm:t>
        <a:bodyPr/>
        <a:lstStyle/>
        <a:p>
          <a:endParaRPr lang="es-ES"/>
        </a:p>
      </dgm:t>
    </dgm:pt>
    <dgm:pt modelId="{B399FD7B-EDE9-4CC5-A98D-2C3C1ADEAE44}" type="pres">
      <dgm:prSet presAssocID="{0BC39E0B-7D55-401D-B5C3-6E87A6972E3E}" presName="sp" presStyleCnt="0"/>
      <dgm:spPr/>
      <dgm:t>
        <a:bodyPr/>
        <a:lstStyle/>
        <a:p>
          <a:endParaRPr lang="es-ES"/>
        </a:p>
      </dgm:t>
    </dgm:pt>
    <dgm:pt modelId="{BE63FFBB-44E9-4F17-B1C8-0AF13F71501E}" type="pres">
      <dgm:prSet presAssocID="{52B625B9-DFDE-459C-937E-176765A5C1A1}" presName="linNode" presStyleCnt="0"/>
      <dgm:spPr/>
      <dgm:t>
        <a:bodyPr/>
        <a:lstStyle/>
        <a:p>
          <a:endParaRPr lang="es-ES"/>
        </a:p>
      </dgm:t>
    </dgm:pt>
    <dgm:pt modelId="{18AB4401-9ECA-44AB-AB46-6AC428692247}" type="pres">
      <dgm:prSet presAssocID="{52B625B9-DFDE-459C-937E-176765A5C1A1}" presName="parentText" presStyleLbl="node1" presStyleIdx="6" presStyleCnt="7" custScaleX="277778">
        <dgm:presLayoutVars>
          <dgm:chMax val="1"/>
          <dgm:bulletEnabled val="1"/>
        </dgm:presLayoutVars>
      </dgm:prSet>
      <dgm:spPr/>
      <dgm:t>
        <a:bodyPr/>
        <a:lstStyle/>
        <a:p>
          <a:endParaRPr lang="es-ES"/>
        </a:p>
      </dgm:t>
    </dgm:pt>
  </dgm:ptLst>
  <dgm:cxnLst>
    <dgm:cxn modelId="{EAE13B91-0396-4CDF-8FD2-1B2C124295C5}" srcId="{D094A7D4-A642-4F59-B39D-E10C6E5B2DC8}" destId="{F9D514E6-A54E-4075-AE96-FEBF53FA6F7B}" srcOrd="3" destOrd="0" parTransId="{F5915258-7BA2-4F81-A017-31D87132FE34}" sibTransId="{6F543ADC-3782-4A84-8CE7-CB016921B14E}"/>
    <dgm:cxn modelId="{B007B7C2-83AE-4034-AE49-BD8FB02C5F3F}" type="presOf" srcId="{D094A7D4-A642-4F59-B39D-E10C6E5B2DC8}" destId="{F9784D9D-CAD9-4958-B1E7-5659C7DFA8D2}" srcOrd="0" destOrd="0" presId="urn:microsoft.com/office/officeart/2005/8/layout/vList5"/>
    <dgm:cxn modelId="{3673685B-52DC-4E3D-90C4-2216DD72A47D}" type="presOf" srcId="{DF411CAD-2A38-41F6-BF32-0EC0A8771212}" destId="{D486BF39-A86A-4C54-94AF-B4075D64E0B3}" srcOrd="0" destOrd="2" presId="urn:microsoft.com/office/officeart/2005/8/layout/vList5"/>
    <dgm:cxn modelId="{BB3A41C9-06BE-4F9B-8F89-8B65A16C4837}" srcId="{5717C795-E2D9-4318-8647-701DCF9D8257}" destId="{205C629C-9F38-4D87-97C5-DDD2C66EC2ED}" srcOrd="1" destOrd="0" parTransId="{91288E52-B3A4-43D2-90C6-F30B5E8986B8}" sibTransId="{03EE658B-D78D-4A1F-AB54-CF6DE23603C1}"/>
    <dgm:cxn modelId="{C2210291-85AC-4E27-9831-FC68B4CE5DE6}" type="presOf" srcId="{6CDA1E4C-FAA8-4295-A755-D7DCAA21E85D}" destId="{D486BF39-A86A-4C54-94AF-B4075D64E0B3}" srcOrd="0" destOrd="3" presId="urn:microsoft.com/office/officeart/2005/8/layout/vList5"/>
    <dgm:cxn modelId="{5E473C9D-8EA4-4ABA-8651-EA6490CD4B81}" type="presOf" srcId="{52B625B9-DFDE-459C-937E-176765A5C1A1}" destId="{18AB4401-9ECA-44AB-AB46-6AC428692247}" srcOrd="0" destOrd="0" presId="urn:microsoft.com/office/officeart/2005/8/layout/vList5"/>
    <dgm:cxn modelId="{D80C03A8-EF2C-45D6-8661-259139470272}" type="presOf" srcId="{2EA699F5-6619-4DFD-BD3B-A2B77DC5153D}" destId="{A151D45D-DB99-4570-84D6-0B4B19161DDB}" srcOrd="0" destOrd="0" presId="urn:microsoft.com/office/officeart/2005/8/layout/vList5"/>
    <dgm:cxn modelId="{E4DE698B-435D-4F0A-B6E6-48BDCBA97BC5}" type="presOf" srcId="{BAD1F236-4AFD-4199-AB81-6939C6A1D21E}" destId="{D486BF39-A86A-4C54-94AF-B4075D64E0B3}" srcOrd="0" destOrd="4" presId="urn:microsoft.com/office/officeart/2005/8/layout/vList5"/>
    <dgm:cxn modelId="{36944569-9C45-487E-A030-E5EDE3AEC37A}" srcId="{D094A7D4-A642-4F59-B39D-E10C6E5B2DC8}" destId="{52B625B9-DFDE-459C-937E-176765A5C1A1}" srcOrd="6" destOrd="0" parTransId="{507781A5-00CB-44FF-A0CF-CD11C5A12FF2}" sibTransId="{C659DFB7-1AE0-44D7-B22B-490E9585E339}"/>
    <dgm:cxn modelId="{6A24B5FD-2748-4F99-8001-4FE12DB0930C}" type="presOf" srcId="{E69FBC93-A43C-468A-826A-D8C39BBE1809}" destId="{4C75469A-E2D5-4FF1-BBB8-B95EE97FD8AA}" srcOrd="0" destOrd="0" presId="urn:microsoft.com/office/officeart/2005/8/layout/vList5"/>
    <dgm:cxn modelId="{4E616297-63DD-4F24-BB76-9F8C14E69B8C}" type="presOf" srcId="{205C629C-9F38-4D87-97C5-DDD2C66EC2ED}" destId="{D486BF39-A86A-4C54-94AF-B4075D64E0B3}" srcOrd="0" destOrd="1" presId="urn:microsoft.com/office/officeart/2005/8/layout/vList5"/>
    <dgm:cxn modelId="{DB463EB1-BBCC-425A-905B-AFB29E9DB204}" type="presOf" srcId="{5717C795-E2D9-4318-8647-701DCF9D8257}" destId="{0827AF51-8D40-4993-AC6E-131778FCEBFA}" srcOrd="0" destOrd="0" presId="urn:microsoft.com/office/officeart/2005/8/layout/vList5"/>
    <dgm:cxn modelId="{42572E13-0AAD-4352-BDBD-779CB9BAF08E}" type="presOf" srcId="{C002A6F0-0640-4907-A87A-5880F4FCDAC9}" destId="{D486BF39-A86A-4C54-94AF-B4075D64E0B3}" srcOrd="0" destOrd="0" presId="urn:microsoft.com/office/officeart/2005/8/layout/vList5"/>
    <dgm:cxn modelId="{E364343F-ED0B-47C1-9E32-7DCCF8297357}" srcId="{D094A7D4-A642-4F59-B39D-E10C6E5B2DC8}" destId="{2EA699F5-6619-4DFD-BD3B-A2B77DC5153D}" srcOrd="5" destOrd="0" parTransId="{1AC8B911-7F38-45FB-AFAF-47E4934F2EC0}" sibTransId="{0BC39E0B-7D55-401D-B5C3-6E87A6972E3E}"/>
    <dgm:cxn modelId="{FF4F6D7A-738D-4DA9-8F62-986A8705826B}" srcId="{5717C795-E2D9-4318-8647-701DCF9D8257}" destId="{DF411CAD-2A38-41F6-BF32-0EC0A8771212}" srcOrd="2" destOrd="0" parTransId="{8248831D-10E4-4AA3-932F-2F0500758A9A}" sibTransId="{4078436C-85FD-47B7-B1D4-7A600B0536F0}"/>
    <dgm:cxn modelId="{DACD61A5-A9F4-4B31-8D29-4000FF03239A}" srcId="{5717C795-E2D9-4318-8647-701DCF9D8257}" destId="{BAD1F236-4AFD-4199-AB81-6939C6A1D21E}" srcOrd="4" destOrd="0" parTransId="{29D71C2B-9EC5-41CC-976E-DFACD3C28C13}" sibTransId="{4B92C258-4AA7-401C-BF6C-0BD7ED1D9494}"/>
    <dgm:cxn modelId="{A4EDD120-A486-4251-B685-B52747F6F3D4}" srcId="{D094A7D4-A642-4F59-B39D-E10C6E5B2DC8}" destId="{686511D5-4755-449A-86DC-A8FB551E8201}" srcOrd="4" destOrd="0" parTransId="{5A6EACD6-E53F-4912-97CF-D89912E8C185}" sibTransId="{E9C2F041-3A90-4770-8A99-6DB691E4510A}"/>
    <dgm:cxn modelId="{5A001541-16E0-496E-9226-759D0399F233}" srcId="{5717C795-E2D9-4318-8647-701DCF9D8257}" destId="{6CDA1E4C-FAA8-4295-A755-D7DCAA21E85D}" srcOrd="3" destOrd="0" parTransId="{ADF6D656-D184-4302-8EBA-DA9E3D38CFBA}" sibTransId="{E78834AF-CF2C-42A5-B7EB-9DC473197764}"/>
    <dgm:cxn modelId="{657BD966-8EC6-45BB-81E2-9432B697508C}" srcId="{D094A7D4-A642-4F59-B39D-E10C6E5B2DC8}" destId="{E69FBC93-A43C-468A-826A-D8C39BBE1809}" srcOrd="2" destOrd="0" parTransId="{EB51521A-3E2B-480C-96AA-1C08A677D08B}" sibTransId="{D0709FE0-24BD-4166-8863-8A8D99045F82}"/>
    <dgm:cxn modelId="{E98153F8-43A8-495E-BF6C-01CB414D1D8D}" srcId="{D094A7D4-A642-4F59-B39D-E10C6E5B2DC8}" destId="{E38B2B3A-A301-43E9-A5B2-398AAE140163}" srcOrd="1" destOrd="0" parTransId="{40741DCC-23B5-4421-9B17-D5ACF0A6A1D8}" sibTransId="{F4958224-1187-441F-869D-13F37863E252}"/>
    <dgm:cxn modelId="{64C6C883-6B0B-4D45-B8DE-765E55CF854C}" type="presOf" srcId="{F9D514E6-A54E-4075-AE96-FEBF53FA6F7B}" destId="{6102ACD5-9E45-4ACD-A36E-4066E48B9052}" srcOrd="0" destOrd="0" presId="urn:microsoft.com/office/officeart/2005/8/layout/vList5"/>
    <dgm:cxn modelId="{80AB345B-081A-45AA-8233-0EF3D57FC405}" type="presOf" srcId="{686511D5-4755-449A-86DC-A8FB551E8201}" destId="{2FBE60C0-4D9C-4962-AC1E-228DECA97888}" srcOrd="0" destOrd="0" presId="urn:microsoft.com/office/officeart/2005/8/layout/vList5"/>
    <dgm:cxn modelId="{D3A55ED6-4774-49B4-8203-2A35EAF54FE7}" type="presOf" srcId="{E38B2B3A-A301-43E9-A5B2-398AAE140163}" destId="{B732F488-32B4-4E9E-99A1-B493ACA54F11}" srcOrd="0" destOrd="0" presId="urn:microsoft.com/office/officeart/2005/8/layout/vList5"/>
    <dgm:cxn modelId="{94DEE004-5936-4C05-943D-FE6FBCB48043}" srcId="{5717C795-E2D9-4318-8647-701DCF9D8257}" destId="{C002A6F0-0640-4907-A87A-5880F4FCDAC9}" srcOrd="0" destOrd="0" parTransId="{FABC6768-DF9B-4779-A7BF-FD6244798632}" sibTransId="{A1A0522E-0FD6-46E9-AE89-5A714A992C9F}"/>
    <dgm:cxn modelId="{64574979-F09F-43B8-B550-A1799B3F7A3F}" srcId="{D094A7D4-A642-4F59-B39D-E10C6E5B2DC8}" destId="{5717C795-E2D9-4318-8647-701DCF9D8257}" srcOrd="0" destOrd="0" parTransId="{51BF533F-2787-4CD7-8B97-3C096645D647}" sibTransId="{CCA15075-00EF-4391-941C-97191B012C9D}"/>
    <dgm:cxn modelId="{E8B4CDC4-46A1-4698-ABA8-6EC25E0420CC}" type="presParOf" srcId="{F9784D9D-CAD9-4958-B1E7-5659C7DFA8D2}" destId="{36809249-8B44-4DE0-8154-DB8737801232}" srcOrd="0" destOrd="0" presId="urn:microsoft.com/office/officeart/2005/8/layout/vList5"/>
    <dgm:cxn modelId="{C8189B9E-8612-4310-8DC2-788AE1AF471D}" type="presParOf" srcId="{36809249-8B44-4DE0-8154-DB8737801232}" destId="{0827AF51-8D40-4993-AC6E-131778FCEBFA}" srcOrd="0" destOrd="0" presId="urn:microsoft.com/office/officeart/2005/8/layout/vList5"/>
    <dgm:cxn modelId="{A7059B24-4E2D-4A04-AFA8-ECFC71C2B424}" type="presParOf" srcId="{36809249-8B44-4DE0-8154-DB8737801232}" destId="{D486BF39-A86A-4C54-94AF-B4075D64E0B3}" srcOrd="1" destOrd="0" presId="urn:microsoft.com/office/officeart/2005/8/layout/vList5"/>
    <dgm:cxn modelId="{E39183CA-4627-42F0-9438-96595866BB8B}" type="presParOf" srcId="{F9784D9D-CAD9-4958-B1E7-5659C7DFA8D2}" destId="{D91CE5B7-282D-4D78-B8EC-2C702025D216}" srcOrd="1" destOrd="0" presId="urn:microsoft.com/office/officeart/2005/8/layout/vList5"/>
    <dgm:cxn modelId="{FD6EFD6E-AF28-4E32-B5A2-B96DE57EA95B}" type="presParOf" srcId="{F9784D9D-CAD9-4958-B1E7-5659C7DFA8D2}" destId="{1266EE64-0B18-464B-AEC9-635619F5ED3B}" srcOrd="2" destOrd="0" presId="urn:microsoft.com/office/officeart/2005/8/layout/vList5"/>
    <dgm:cxn modelId="{3E8FE83C-2C00-4027-8596-F5C1F8528B18}" type="presParOf" srcId="{1266EE64-0B18-464B-AEC9-635619F5ED3B}" destId="{B732F488-32B4-4E9E-99A1-B493ACA54F11}" srcOrd="0" destOrd="0" presId="urn:microsoft.com/office/officeart/2005/8/layout/vList5"/>
    <dgm:cxn modelId="{AE681364-311A-408C-9087-2E0320696885}" type="presParOf" srcId="{F9784D9D-CAD9-4958-B1E7-5659C7DFA8D2}" destId="{E32233E8-E31D-4DA9-92E5-45CAD8511401}" srcOrd="3" destOrd="0" presId="urn:microsoft.com/office/officeart/2005/8/layout/vList5"/>
    <dgm:cxn modelId="{BB01446E-0BCC-4936-9D9C-95DC00FEF67F}" type="presParOf" srcId="{F9784D9D-CAD9-4958-B1E7-5659C7DFA8D2}" destId="{BFD7190C-D6EF-499C-A4E2-EC15375C7E03}" srcOrd="4" destOrd="0" presId="urn:microsoft.com/office/officeart/2005/8/layout/vList5"/>
    <dgm:cxn modelId="{B2283980-6318-4DE9-8A8F-BA1167EE26F9}" type="presParOf" srcId="{BFD7190C-D6EF-499C-A4E2-EC15375C7E03}" destId="{4C75469A-E2D5-4FF1-BBB8-B95EE97FD8AA}" srcOrd="0" destOrd="0" presId="urn:microsoft.com/office/officeart/2005/8/layout/vList5"/>
    <dgm:cxn modelId="{3B916C67-FC01-41A3-9E46-AE4368AE2E9F}" type="presParOf" srcId="{F9784D9D-CAD9-4958-B1E7-5659C7DFA8D2}" destId="{9B35D20A-927C-4AAA-89F5-2821F8FEBC58}" srcOrd="5" destOrd="0" presId="urn:microsoft.com/office/officeart/2005/8/layout/vList5"/>
    <dgm:cxn modelId="{BE8C6956-8C1E-43CA-B01D-5E8006DAB203}" type="presParOf" srcId="{F9784D9D-CAD9-4958-B1E7-5659C7DFA8D2}" destId="{5A3D16F4-7592-47C4-8505-B62AE9E1DBD6}" srcOrd="6" destOrd="0" presId="urn:microsoft.com/office/officeart/2005/8/layout/vList5"/>
    <dgm:cxn modelId="{01A5E62A-C878-4389-AEAB-6FAEF8430B56}" type="presParOf" srcId="{5A3D16F4-7592-47C4-8505-B62AE9E1DBD6}" destId="{6102ACD5-9E45-4ACD-A36E-4066E48B9052}" srcOrd="0" destOrd="0" presId="urn:microsoft.com/office/officeart/2005/8/layout/vList5"/>
    <dgm:cxn modelId="{AABB5423-EA4D-48D6-90B1-19D0282A03A3}" type="presParOf" srcId="{F9784D9D-CAD9-4958-B1E7-5659C7DFA8D2}" destId="{4DAFE371-1443-490B-9C2F-C5E55A0D4AE4}" srcOrd="7" destOrd="0" presId="urn:microsoft.com/office/officeart/2005/8/layout/vList5"/>
    <dgm:cxn modelId="{CCCA6908-5FFD-49FE-A28B-1A3A4DB0E318}" type="presParOf" srcId="{F9784D9D-CAD9-4958-B1E7-5659C7DFA8D2}" destId="{AC5A8503-9A5A-48B9-B81A-2010D19940AF}" srcOrd="8" destOrd="0" presId="urn:microsoft.com/office/officeart/2005/8/layout/vList5"/>
    <dgm:cxn modelId="{CBD6F0D7-BECF-4F27-A296-6D975D894912}" type="presParOf" srcId="{AC5A8503-9A5A-48B9-B81A-2010D19940AF}" destId="{2FBE60C0-4D9C-4962-AC1E-228DECA97888}" srcOrd="0" destOrd="0" presId="urn:microsoft.com/office/officeart/2005/8/layout/vList5"/>
    <dgm:cxn modelId="{207E3328-4233-422D-8B65-F0AFE5AAFABD}" type="presParOf" srcId="{F9784D9D-CAD9-4958-B1E7-5659C7DFA8D2}" destId="{C73F5582-59A2-435A-8E71-D104D23AC136}" srcOrd="9" destOrd="0" presId="urn:microsoft.com/office/officeart/2005/8/layout/vList5"/>
    <dgm:cxn modelId="{DB0AC6BE-3028-4B37-A647-89633CC91F78}" type="presParOf" srcId="{F9784D9D-CAD9-4958-B1E7-5659C7DFA8D2}" destId="{231A4924-C98A-41EB-A644-6B4634FDF2F0}" srcOrd="10" destOrd="0" presId="urn:microsoft.com/office/officeart/2005/8/layout/vList5"/>
    <dgm:cxn modelId="{FB86F0AC-FC8C-46D4-905E-59B4932349B4}" type="presParOf" srcId="{231A4924-C98A-41EB-A644-6B4634FDF2F0}" destId="{A151D45D-DB99-4570-84D6-0B4B19161DDB}" srcOrd="0" destOrd="0" presId="urn:microsoft.com/office/officeart/2005/8/layout/vList5"/>
    <dgm:cxn modelId="{3297CF1C-4ECC-4D3C-AF9F-BB895786766A}" type="presParOf" srcId="{F9784D9D-CAD9-4958-B1E7-5659C7DFA8D2}" destId="{B399FD7B-EDE9-4CC5-A98D-2C3C1ADEAE44}" srcOrd="11" destOrd="0" presId="urn:microsoft.com/office/officeart/2005/8/layout/vList5"/>
    <dgm:cxn modelId="{204840F1-DE9D-41B0-B47D-8E8E26E18098}" type="presParOf" srcId="{F9784D9D-CAD9-4958-B1E7-5659C7DFA8D2}" destId="{BE63FFBB-44E9-4F17-B1C8-0AF13F71501E}" srcOrd="12" destOrd="0" presId="urn:microsoft.com/office/officeart/2005/8/layout/vList5"/>
    <dgm:cxn modelId="{4A2DAF7E-551F-473C-92A4-9B17BD70D86D}" type="presParOf" srcId="{BE63FFBB-44E9-4F17-B1C8-0AF13F71501E}" destId="{18AB4401-9ECA-44AB-AB46-6AC4286922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D570091-3130-463E-AB69-A7B95A923FA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E5603D4B-6C9E-40D0-B187-B280BBA5798C}">
      <dgm:prSet phldrT="[Texto]" custT="1"/>
      <dgm:spPr/>
      <dgm:t>
        <a:bodyPr/>
        <a:lstStyle/>
        <a:p>
          <a:r>
            <a:rPr lang="es-ES" sz="1100" dirty="0" smtClean="0"/>
            <a:t>Reunirse según la periodicidad acordada por el CSS. </a:t>
          </a:r>
          <a:endParaRPr lang="es-ES" sz="1100" dirty="0"/>
        </a:p>
      </dgm:t>
    </dgm:pt>
    <dgm:pt modelId="{5708C565-DA94-428A-931B-0AFF87303E16}" type="parTrans" cxnId="{DB7D08F8-2156-40A4-930E-BC8AE3771D94}">
      <dgm:prSet/>
      <dgm:spPr/>
      <dgm:t>
        <a:bodyPr/>
        <a:lstStyle/>
        <a:p>
          <a:endParaRPr lang="es-ES" sz="4400"/>
        </a:p>
      </dgm:t>
    </dgm:pt>
    <dgm:pt modelId="{B4E44482-3F1A-44F0-B89D-C6DFA4140931}" type="sibTrans" cxnId="{DB7D08F8-2156-40A4-930E-BC8AE3771D94}">
      <dgm:prSet/>
      <dgm:spPr/>
      <dgm:t>
        <a:bodyPr/>
        <a:lstStyle/>
        <a:p>
          <a:endParaRPr lang="es-ES" sz="4400"/>
        </a:p>
      </dgm:t>
    </dgm:pt>
    <dgm:pt modelId="{D13277CA-090C-4F94-87BF-89339C9EAF50}">
      <dgm:prSet custT="1"/>
      <dgm:spPr/>
      <dgm:t>
        <a:bodyPr/>
        <a:lstStyle/>
        <a:p>
          <a:r>
            <a:rPr lang="es-ES" sz="1100" dirty="0" smtClean="0"/>
            <a:t>Cada miembro dispondrá del orden del día de la sesión con suficiente antelación. </a:t>
          </a:r>
        </a:p>
      </dgm:t>
    </dgm:pt>
    <dgm:pt modelId="{CC88E879-1B41-4F1C-B7E7-888B93F5CACE}" type="parTrans" cxnId="{41CC8E36-9B0B-413C-A111-99082B88F32E}">
      <dgm:prSet/>
      <dgm:spPr/>
      <dgm:t>
        <a:bodyPr/>
        <a:lstStyle/>
        <a:p>
          <a:endParaRPr lang="es-ES" sz="4400"/>
        </a:p>
      </dgm:t>
    </dgm:pt>
    <dgm:pt modelId="{AA6A5F84-A4E0-40E2-BEA5-0D9AA224A48F}" type="sibTrans" cxnId="{41CC8E36-9B0B-413C-A111-99082B88F32E}">
      <dgm:prSet/>
      <dgm:spPr/>
      <dgm:t>
        <a:bodyPr/>
        <a:lstStyle/>
        <a:p>
          <a:endParaRPr lang="es-ES" sz="4400"/>
        </a:p>
      </dgm:t>
    </dgm:pt>
    <dgm:pt modelId="{FF7BBB76-1FD0-475F-A960-86FF5AB6FE93}">
      <dgm:prSet custT="1"/>
      <dgm:spPr/>
      <dgm:t>
        <a:bodyPr/>
        <a:lstStyle/>
        <a:p>
          <a:r>
            <a:rPr lang="es-ES" sz="1100" dirty="0" smtClean="0"/>
            <a:t>Redactar un acta de cada sesión.</a:t>
          </a:r>
        </a:p>
      </dgm:t>
    </dgm:pt>
    <dgm:pt modelId="{CC26C812-FCA1-442A-9776-3E96FEF5FC4C}" type="parTrans" cxnId="{3561BB5D-4AFB-4562-9FF6-77A0437943CF}">
      <dgm:prSet/>
      <dgm:spPr/>
      <dgm:t>
        <a:bodyPr/>
        <a:lstStyle/>
        <a:p>
          <a:endParaRPr lang="es-ES" sz="4400"/>
        </a:p>
      </dgm:t>
    </dgm:pt>
    <dgm:pt modelId="{6B309C14-512E-4940-A674-46E00FE5A43F}" type="sibTrans" cxnId="{3561BB5D-4AFB-4562-9FF6-77A0437943CF}">
      <dgm:prSet/>
      <dgm:spPr/>
      <dgm:t>
        <a:bodyPr/>
        <a:lstStyle/>
        <a:p>
          <a:endParaRPr lang="es-ES" sz="4400"/>
        </a:p>
      </dgm:t>
    </dgm:pt>
    <dgm:pt modelId="{8BD33224-6533-4877-8C25-1577C154942B}">
      <dgm:prSet custT="1"/>
      <dgm:spPr/>
      <dgm:t>
        <a:bodyPr/>
        <a:lstStyle/>
        <a:p>
          <a:r>
            <a:rPr lang="es-ES" sz="1100" dirty="0" smtClean="0"/>
            <a:t>Los acuerdos se lograrán por consenso. </a:t>
          </a:r>
        </a:p>
      </dgm:t>
    </dgm:pt>
    <dgm:pt modelId="{9A78DCBD-9414-4990-A36E-2262FFC0895D}" type="parTrans" cxnId="{B0B9663E-7050-409F-963F-A063E3C81B6D}">
      <dgm:prSet/>
      <dgm:spPr/>
      <dgm:t>
        <a:bodyPr/>
        <a:lstStyle/>
        <a:p>
          <a:endParaRPr lang="es-ES" sz="4400"/>
        </a:p>
      </dgm:t>
    </dgm:pt>
    <dgm:pt modelId="{9278584A-3D1B-4CA2-B71A-B2368ABB9399}" type="sibTrans" cxnId="{B0B9663E-7050-409F-963F-A063E3C81B6D}">
      <dgm:prSet/>
      <dgm:spPr/>
      <dgm:t>
        <a:bodyPr/>
        <a:lstStyle/>
        <a:p>
          <a:endParaRPr lang="es-ES" sz="4400"/>
        </a:p>
      </dgm:t>
    </dgm:pt>
    <dgm:pt modelId="{AE4C2285-157C-4FA6-8ABA-96F4D114B70A}">
      <dgm:prSet custT="1"/>
      <dgm:spPr/>
      <dgm:t>
        <a:bodyPr/>
        <a:lstStyle/>
        <a:p>
          <a:r>
            <a:rPr lang="es-ES" sz="1100" dirty="0" smtClean="0"/>
            <a:t>El GE propondrá la asistencia de invitados puntuales, si así lo considera. </a:t>
          </a:r>
        </a:p>
      </dgm:t>
    </dgm:pt>
    <dgm:pt modelId="{5DECCC86-677F-40A1-B4BC-04E29A942F3E}" type="parTrans" cxnId="{13AD7ACE-7C09-4D53-8019-1FA4CCEF8883}">
      <dgm:prSet/>
      <dgm:spPr/>
      <dgm:t>
        <a:bodyPr/>
        <a:lstStyle/>
        <a:p>
          <a:endParaRPr lang="es-ES" sz="4400"/>
        </a:p>
      </dgm:t>
    </dgm:pt>
    <dgm:pt modelId="{D090888F-2F48-4ADD-B78E-CDB31CF7CD48}" type="sibTrans" cxnId="{13AD7ACE-7C09-4D53-8019-1FA4CCEF8883}">
      <dgm:prSet/>
      <dgm:spPr/>
      <dgm:t>
        <a:bodyPr/>
        <a:lstStyle/>
        <a:p>
          <a:endParaRPr lang="es-ES" sz="4400"/>
        </a:p>
      </dgm:t>
    </dgm:pt>
    <dgm:pt modelId="{316AE48A-100F-4F75-A465-77E41CCAE253}">
      <dgm:prSet custT="1"/>
      <dgm:spPr/>
      <dgm:t>
        <a:bodyPr/>
        <a:lstStyle/>
        <a:p>
          <a:r>
            <a:rPr lang="es-ES" sz="1100" smtClean="0"/>
            <a:t>Estudiarán cualquier propuesta que llegue en relación al proceso y responderán a la petición. </a:t>
          </a:r>
          <a:endParaRPr lang="es-ES" sz="1100" dirty="0" smtClean="0"/>
        </a:p>
      </dgm:t>
    </dgm:pt>
    <dgm:pt modelId="{81E8E978-7CFB-45BE-A5EE-C677A86D4798}" type="parTrans" cxnId="{C2F8BCFB-4862-4128-8415-2EEA2A59A1D5}">
      <dgm:prSet/>
      <dgm:spPr/>
      <dgm:t>
        <a:bodyPr/>
        <a:lstStyle/>
        <a:p>
          <a:endParaRPr lang="es-ES" sz="4400"/>
        </a:p>
      </dgm:t>
    </dgm:pt>
    <dgm:pt modelId="{76CB4BE0-231E-4B01-9EC4-705DDE0EE24D}" type="sibTrans" cxnId="{C2F8BCFB-4862-4128-8415-2EEA2A59A1D5}">
      <dgm:prSet/>
      <dgm:spPr/>
      <dgm:t>
        <a:bodyPr/>
        <a:lstStyle/>
        <a:p>
          <a:endParaRPr lang="es-ES" sz="4400"/>
        </a:p>
      </dgm:t>
    </dgm:pt>
    <dgm:pt modelId="{A5C3E90F-202E-4C29-83E3-B2F2E1C50829}">
      <dgm:prSet custT="1"/>
      <dgm:spPr/>
      <dgm:t>
        <a:bodyPr/>
        <a:lstStyle/>
        <a:p>
          <a:r>
            <a:rPr lang="es-ES" sz="1100" dirty="0" smtClean="0"/>
            <a:t>Solicitar al CSS la sustitución de e algún miembro (permanente) que no asista habitualmente a las sesiones y/o no desarrolle sus funciones. </a:t>
          </a:r>
        </a:p>
      </dgm:t>
    </dgm:pt>
    <dgm:pt modelId="{C9FCE586-93F8-4E9A-9C47-FB3123676EF7}" type="parTrans" cxnId="{3529CF47-D3CF-4734-A814-C79BE8DE9A2C}">
      <dgm:prSet/>
      <dgm:spPr/>
      <dgm:t>
        <a:bodyPr/>
        <a:lstStyle/>
        <a:p>
          <a:endParaRPr lang="es-ES" sz="4400"/>
        </a:p>
      </dgm:t>
    </dgm:pt>
    <dgm:pt modelId="{608F6148-156A-4BCD-BF33-E60EA158C2F5}" type="sibTrans" cxnId="{3529CF47-D3CF-4734-A814-C79BE8DE9A2C}">
      <dgm:prSet/>
      <dgm:spPr/>
      <dgm:t>
        <a:bodyPr/>
        <a:lstStyle/>
        <a:p>
          <a:endParaRPr lang="es-ES" sz="4400"/>
        </a:p>
      </dgm:t>
    </dgm:pt>
    <dgm:pt modelId="{968B9B0C-2B5E-4B68-B25E-1AF3E0B0EA96}">
      <dgm:prSet custT="1"/>
      <dgm:spPr/>
      <dgm:t>
        <a:bodyPr/>
        <a:lstStyle/>
        <a:p>
          <a:r>
            <a:rPr lang="es-ES" sz="1100" dirty="0" smtClean="0"/>
            <a:t>Todos los miembros del Grupo Ergo (permanente o puntual) dispondrán de la misma información para la ejecución del procedimiento. </a:t>
          </a:r>
        </a:p>
      </dgm:t>
    </dgm:pt>
    <dgm:pt modelId="{60243393-35AB-4905-9061-D41AAAE06FFA}" type="parTrans" cxnId="{6F19A434-5968-4019-9527-F4B1157CCAEC}">
      <dgm:prSet/>
      <dgm:spPr/>
      <dgm:t>
        <a:bodyPr/>
        <a:lstStyle/>
        <a:p>
          <a:endParaRPr lang="es-ES" sz="4400"/>
        </a:p>
      </dgm:t>
    </dgm:pt>
    <dgm:pt modelId="{138A4494-A925-4C48-A437-1A38AE7D074A}" type="sibTrans" cxnId="{6F19A434-5968-4019-9527-F4B1157CCAEC}">
      <dgm:prSet/>
      <dgm:spPr/>
      <dgm:t>
        <a:bodyPr/>
        <a:lstStyle/>
        <a:p>
          <a:endParaRPr lang="es-ES" sz="4400"/>
        </a:p>
      </dgm:t>
    </dgm:pt>
    <dgm:pt modelId="{8C63F7B3-A06C-448D-A0F7-B4A6237FE146}" type="pres">
      <dgm:prSet presAssocID="{1D570091-3130-463E-AB69-A7B95A923FA7}" presName="diagram" presStyleCnt="0">
        <dgm:presLayoutVars>
          <dgm:dir/>
          <dgm:resizeHandles val="exact"/>
        </dgm:presLayoutVars>
      </dgm:prSet>
      <dgm:spPr/>
      <dgm:t>
        <a:bodyPr/>
        <a:lstStyle/>
        <a:p>
          <a:endParaRPr lang="es-ES"/>
        </a:p>
      </dgm:t>
    </dgm:pt>
    <dgm:pt modelId="{2FA98811-FAF9-4A91-947E-1DDE68004330}" type="pres">
      <dgm:prSet presAssocID="{E5603D4B-6C9E-40D0-B187-B280BBA5798C}" presName="node" presStyleLbl="node1" presStyleIdx="0" presStyleCnt="8">
        <dgm:presLayoutVars>
          <dgm:bulletEnabled val="1"/>
        </dgm:presLayoutVars>
      </dgm:prSet>
      <dgm:spPr/>
      <dgm:t>
        <a:bodyPr/>
        <a:lstStyle/>
        <a:p>
          <a:endParaRPr lang="es-ES"/>
        </a:p>
      </dgm:t>
    </dgm:pt>
    <dgm:pt modelId="{DC28A397-148D-4DDC-BFD0-0B219AF3D36F}" type="pres">
      <dgm:prSet presAssocID="{B4E44482-3F1A-44F0-B89D-C6DFA4140931}" presName="sibTrans" presStyleCnt="0"/>
      <dgm:spPr/>
    </dgm:pt>
    <dgm:pt modelId="{D918EDB5-82DA-4432-90B6-3E244EF1FFC4}" type="pres">
      <dgm:prSet presAssocID="{D13277CA-090C-4F94-87BF-89339C9EAF50}" presName="node" presStyleLbl="node1" presStyleIdx="1" presStyleCnt="8">
        <dgm:presLayoutVars>
          <dgm:bulletEnabled val="1"/>
        </dgm:presLayoutVars>
      </dgm:prSet>
      <dgm:spPr/>
      <dgm:t>
        <a:bodyPr/>
        <a:lstStyle/>
        <a:p>
          <a:endParaRPr lang="es-ES"/>
        </a:p>
      </dgm:t>
    </dgm:pt>
    <dgm:pt modelId="{E303D39C-C3B6-4A29-8237-B4E36B52F484}" type="pres">
      <dgm:prSet presAssocID="{AA6A5F84-A4E0-40E2-BEA5-0D9AA224A48F}" presName="sibTrans" presStyleCnt="0"/>
      <dgm:spPr/>
    </dgm:pt>
    <dgm:pt modelId="{5244ADDF-0702-4747-99A2-0AF5EFD856B8}" type="pres">
      <dgm:prSet presAssocID="{FF7BBB76-1FD0-475F-A960-86FF5AB6FE93}" presName="node" presStyleLbl="node1" presStyleIdx="2" presStyleCnt="8">
        <dgm:presLayoutVars>
          <dgm:bulletEnabled val="1"/>
        </dgm:presLayoutVars>
      </dgm:prSet>
      <dgm:spPr/>
      <dgm:t>
        <a:bodyPr/>
        <a:lstStyle/>
        <a:p>
          <a:endParaRPr lang="es-ES"/>
        </a:p>
      </dgm:t>
    </dgm:pt>
    <dgm:pt modelId="{915E28E3-0A43-4022-8DD6-2E02FE95417B}" type="pres">
      <dgm:prSet presAssocID="{6B309C14-512E-4940-A674-46E00FE5A43F}" presName="sibTrans" presStyleCnt="0"/>
      <dgm:spPr/>
    </dgm:pt>
    <dgm:pt modelId="{C7689162-BA1C-4EDC-8058-F90760256AA2}" type="pres">
      <dgm:prSet presAssocID="{8BD33224-6533-4877-8C25-1577C154942B}" presName="node" presStyleLbl="node1" presStyleIdx="3" presStyleCnt="8">
        <dgm:presLayoutVars>
          <dgm:bulletEnabled val="1"/>
        </dgm:presLayoutVars>
      </dgm:prSet>
      <dgm:spPr/>
      <dgm:t>
        <a:bodyPr/>
        <a:lstStyle/>
        <a:p>
          <a:endParaRPr lang="es-ES"/>
        </a:p>
      </dgm:t>
    </dgm:pt>
    <dgm:pt modelId="{3D16FE6D-43FF-4373-8554-7D6614C0EED7}" type="pres">
      <dgm:prSet presAssocID="{9278584A-3D1B-4CA2-B71A-B2368ABB9399}" presName="sibTrans" presStyleCnt="0"/>
      <dgm:spPr/>
    </dgm:pt>
    <dgm:pt modelId="{746AAB16-EC7D-4FC3-A5A5-A1501FAD7746}" type="pres">
      <dgm:prSet presAssocID="{AE4C2285-157C-4FA6-8ABA-96F4D114B70A}" presName="node" presStyleLbl="node1" presStyleIdx="4" presStyleCnt="8">
        <dgm:presLayoutVars>
          <dgm:bulletEnabled val="1"/>
        </dgm:presLayoutVars>
      </dgm:prSet>
      <dgm:spPr/>
      <dgm:t>
        <a:bodyPr/>
        <a:lstStyle/>
        <a:p>
          <a:endParaRPr lang="es-ES"/>
        </a:p>
      </dgm:t>
    </dgm:pt>
    <dgm:pt modelId="{02FE7AC2-4458-40A6-8A22-C8328E67143C}" type="pres">
      <dgm:prSet presAssocID="{D090888F-2F48-4ADD-B78E-CDB31CF7CD48}" presName="sibTrans" presStyleCnt="0"/>
      <dgm:spPr/>
    </dgm:pt>
    <dgm:pt modelId="{7B3669F6-D471-41AC-BECA-6A8642624987}" type="pres">
      <dgm:prSet presAssocID="{316AE48A-100F-4F75-A465-77E41CCAE253}" presName="node" presStyleLbl="node1" presStyleIdx="5" presStyleCnt="8">
        <dgm:presLayoutVars>
          <dgm:bulletEnabled val="1"/>
        </dgm:presLayoutVars>
      </dgm:prSet>
      <dgm:spPr/>
      <dgm:t>
        <a:bodyPr/>
        <a:lstStyle/>
        <a:p>
          <a:endParaRPr lang="es-ES"/>
        </a:p>
      </dgm:t>
    </dgm:pt>
    <dgm:pt modelId="{C6898947-E497-4580-BAF8-17A918586F89}" type="pres">
      <dgm:prSet presAssocID="{76CB4BE0-231E-4B01-9EC4-705DDE0EE24D}" presName="sibTrans" presStyleCnt="0"/>
      <dgm:spPr/>
    </dgm:pt>
    <dgm:pt modelId="{D6D44F5C-967F-4B6F-A8C0-CB6A428BFE82}" type="pres">
      <dgm:prSet presAssocID="{A5C3E90F-202E-4C29-83E3-B2F2E1C50829}" presName="node" presStyleLbl="node1" presStyleIdx="6" presStyleCnt="8">
        <dgm:presLayoutVars>
          <dgm:bulletEnabled val="1"/>
        </dgm:presLayoutVars>
      </dgm:prSet>
      <dgm:spPr/>
      <dgm:t>
        <a:bodyPr/>
        <a:lstStyle/>
        <a:p>
          <a:endParaRPr lang="es-ES"/>
        </a:p>
      </dgm:t>
    </dgm:pt>
    <dgm:pt modelId="{09B76EF5-4385-49A4-A393-E1F027022BA2}" type="pres">
      <dgm:prSet presAssocID="{608F6148-156A-4BCD-BF33-E60EA158C2F5}" presName="sibTrans" presStyleCnt="0"/>
      <dgm:spPr/>
    </dgm:pt>
    <dgm:pt modelId="{B4AB5F0F-FF00-4B16-9BB1-FB58BD94ECFE}" type="pres">
      <dgm:prSet presAssocID="{968B9B0C-2B5E-4B68-B25E-1AF3E0B0EA96}" presName="node" presStyleLbl="node1" presStyleIdx="7" presStyleCnt="8">
        <dgm:presLayoutVars>
          <dgm:bulletEnabled val="1"/>
        </dgm:presLayoutVars>
      </dgm:prSet>
      <dgm:spPr/>
      <dgm:t>
        <a:bodyPr/>
        <a:lstStyle/>
        <a:p>
          <a:endParaRPr lang="es-ES"/>
        </a:p>
      </dgm:t>
    </dgm:pt>
  </dgm:ptLst>
  <dgm:cxnLst>
    <dgm:cxn modelId="{C60FB9FA-83A3-468E-9AF4-725DBB919057}" type="presOf" srcId="{A5C3E90F-202E-4C29-83E3-B2F2E1C50829}" destId="{D6D44F5C-967F-4B6F-A8C0-CB6A428BFE82}" srcOrd="0" destOrd="0" presId="urn:microsoft.com/office/officeart/2005/8/layout/default"/>
    <dgm:cxn modelId="{3561BB5D-4AFB-4562-9FF6-77A0437943CF}" srcId="{1D570091-3130-463E-AB69-A7B95A923FA7}" destId="{FF7BBB76-1FD0-475F-A960-86FF5AB6FE93}" srcOrd="2" destOrd="0" parTransId="{CC26C812-FCA1-442A-9776-3E96FEF5FC4C}" sibTransId="{6B309C14-512E-4940-A674-46E00FE5A43F}"/>
    <dgm:cxn modelId="{13AD7ACE-7C09-4D53-8019-1FA4CCEF8883}" srcId="{1D570091-3130-463E-AB69-A7B95A923FA7}" destId="{AE4C2285-157C-4FA6-8ABA-96F4D114B70A}" srcOrd="4" destOrd="0" parTransId="{5DECCC86-677F-40A1-B4BC-04E29A942F3E}" sibTransId="{D090888F-2F48-4ADD-B78E-CDB31CF7CD48}"/>
    <dgm:cxn modelId="{A21E5CDB-4F53-4E4E-98AB-CEC06450FD19}" type="presOf" srcId="{968B9B0C-2B5E-4B68-B25E-1AF3E0B0EA96}" destId="{B4AB5F0F-FF00-4B16-9BB1-FB58BD94ECFE}" srcOrd="0" destOrd="0" presId="urn:microsoft.com/office/officeart/2005/8/layout/default"/>
    <dgm:cxn modelId="{C9B4D0A5-03BD-4AFC-AFF7-1B9027B3612D}" type="presOf" srcId="{1D570091-3130-463E-AB69-A7B95A923FA7}" destId="{8C63F7B3-A06C-448D-A0F7-B4A6237FE146}" srcOrd="0" destOrd="0" presId="urn:microsoft.com/office/officeart/2005/8/layout/default"/>
    <dgm:cxn modelId="{B0B9663E-7050-409F-963F-A063E3C81B6D}" srcId="{1D570091-3130-463E-AB69-A7B95A923FA7}" destId="{8BD33224-6533-4877-8C25-1577C154942B}" srcOrd="3" destOrd="0" parTransId="{9A78DCBD-9414-4990-A36E-2262FFC0895D}" sibTransId="{9278584A-3D1B-4CA2-B71A-B2368ABB9399}"/>
    <dgm:cxn modelId="{DB7D08F8-2156-40A4-930E-BC8AE3771D94}" srcId="{1D570091-3130-463E-AB69-A7B95A923FA7}" destId="{E5603D4B-6C9E-40D0-B187-B280BBA5798C}" srcOrd="0" destOrd="0" parTransId="{5708C565-DA94-428A-931B-0AFF87303E16}" sibTransId="{B4E44482-3F1A-44F0-B89D-C6DFA4140931}"/>
    <dgm:cxn modelId="{C2F8BCFB-4862-4128-8415-2EEA2A59A1D5}" srcId="{1D570091-3130-463E-AB69-A7B95A923FA7}" destId="{316AE48A-100F-4F75-A465-77E41CCAE253}" srcOrd="5" destOrd="0" parTransId="{81E8E978-7CFB-45BE-A5EE-C677A86D4798}" sibTransId="{76CB4BE0-231E-4B01-9EC4-705DDE0EE24D}"/>
    <dgm:cxn modelId="{6F19A434-5968-4019-9527-F4B1157CCAEC}" srcId="{1D570091-3130-463E-AB69-A7B95A923FA7}" destId="{968B9B0C-2B5E-4B68-B25E-1AF3E0B0EA96}" srcOrd="7" destOrd="0" parTransId="{60243393-35AB-4905-9061-D41AAAE06FFA}" sibTransId="{138A4494-A925-4C48-A437-1A38AE7D074A}"/>
    <dgm:cxn modelId="{45FC7A60-4752-4942-9E7B-60FE2385EEA0}" type="presOf" srcId="{D13277CA-090C-4F94-87BF-89339C9EAF50}" destId="{D918EDB5-82DA-4432-90B6-3E244EF1FFC4}" srcOrd="0" destOrd="0" presId="urn:microsoft.com/office/officeart/2005/8/layout/default"/>
    <dgm:cxn modelId="{41185985-B188-404C-84A0-31E205601E9C}" type="presOf" srcId="{FF7BBB76-1FD0-475F-A960-86FF5AB6FE93}" destId="{5244ADDF-0702-4747-99A2-0AF5EFD856B8}" srcOrd="0" destOrd="0" presId="urn:microsoft.com/office/officeart/2005/8/layout/default"/>
    <dgm:cxn modelId="{C8D43387-D7D1-4A82-8D59-02CE728C912A}" type="presOf" srcId="{8BD33224-6533-4877-8C25-1577C154942B}" destId="{C7689162-BA1C-4EDC-8058-F90760256AA2}" srcOrd="0" destOrd="0" presId="urn:microsoft.com/office/officeart/2005/8/layout/default"/>
    <dgm:cxn modelId="{41CC8E36-9B0B-413C-A111-99082B88F32E}" srcId="{1D570091-3130-463E-AB69-A7B95A923FA7}" destId="{D13277CA-090C-4F94-87BF-89339C9EAF50}" srcOrd="1" destOrd="0" parTransId="{CC88E879-1B41-4F1C-B7E7-888B93F5CACE}" sibTransId="{AA6A5F84-A4E0-40E2-BEA5-0D9AA224A48F}"/>
    <dgm:cxn modelId="{9B8DA48F-386E-4AE2-AD9F-FB9C2839951E}" type="presOf" srcId="{AE4C2285-157C-4FA6-8ABA-96F4D114B70A}" destId="{746AAB16-EC7D-4FC3-A5A5-A1501FAD7746}" srcOrd="0" destOrd="0" presId="urn:microsoft.com/office/officeart/2005/8/layout/default"/>
    <dgm:cxn modelId="{3529CF47-D3CF-4734-A814-C79BE8DE9A2C}" srcId="{1D570091-3130-463E-AB69-A7B95A923FA7}" destId="{A5C3E90F-202E-4C29-83E3-B2F2E1C50829}" srcOrd="6" destOrd="0" parTransId="{C9FCE586-93F8-4E9A-9C47-FB3123676EF7}" sibTransId="{608F6148-156A-4BCD-BF33-E60EA158C2F5}"/>
    <dgm:cxn modelId="{2E361744-4A6B-4882-8202-9BFF7328AFA3}" type="presOf" srcId="{316AE48A-100F-4F75-A465-77E41CCAE253}" destId="{7B3669F6-D471-41AC-BECA-6A8642624987}" srcOrd="0" destOrd="0" presId="urn:microsoft.com/office/officeart/2005/8/layout/default"/>
    <dgm:cxn modelId="{50F5518C-3D76-44AA-9A8D-73F3F766C5A9}" type="presOf" srcId="{E5603D4B-6C9E-40D0-B187-B280BBA5798C}" destId="{2FA98811-FAF9-4A91-947E-1DDE68004330}" srcOrd="0" destOrd="0" presId="urn:microsoft.com/office/officeart/2005/8/layout/default"/>
    <dgm:cxn modelId="{78D9FF85-A7A0-49AD-AFD7-6AD6B8A515C1}" type="presParOf" srcId="{8C63F7B3-A06C-448D-A0F7-B4A6237FE146}" destId="{2FA98811-FAF9-4A91-947E-1DDE68004330}" srcOrd="0" destOrd="0" presId="urn:microsoft.com/office/officeart/2005/8/layout/default"/>
    <dgm:cxn modelId="{1B0C22FE-E715-4E5E-8D13-F142302D38C9}" type="presParOf" srcId="{8C63F7B3-A06C-448D-A0F7-B4A6237FE146}" destId="{DC28A397-148D-4DDC-BFD0-0B219AF3D36F}" srcOrd="1" destOrd="0" presId="urn:microsoft.com/office/officeart/2005/8/layout/default"/>
    <dgm:cxn modelId="{F857FAC9-FBF7-4D22-A9E0-7DE958BBC8A1}" type="presParOf" srcId="{8C63F7B3-A06C-448D-A0F7-B4A6237FE146}" destId="{D918EDB5-82DA-4432-90B6-3E244EF1FFC4}" srcOrd="2" destOrd="0" presId="urn:microsoft.com/office/officeart/2005/8/layout/default"/>
    <dgm:cxn modelId="{BF61D2CE-151F-4547-B0F0-C9AF0D090583}" type="presParOf" srcId="{8C63F7B3-A06C-448D-A0F7-B4A6237FE146}" destId="{E303D39C-C3B6-4A29-8237-B4E36B52F484}" srcOrd="3" destOrd="0" presId="urn:microsoft.com/office/officeart/2005/8/layout/default"/>
    <dgm:cxn modelId="{7F2502F6-38CC-4AB6-BDEE-DBE1A56403C7}" type="presParOf" srcId="{8C63F7B3-A06C-448D-A0F7-B4A6237FE146}" destId="{5244ADDF-0702-4747-99A2-0AF5EFD856B8}" srcOrd="4" destOrd="0" presId="urn:microsoft.com/office/officeart/2005/8/layout/default"/>
    <dgm:cxn modelId="{6F7DBFDE-FDB4-447C-9B37-AEF50470B79B}" type="presParOf" srcId="{8C63F7B3-A06C-448D-A0F7-B4A6237FE146}" destId="{915E28E3-0A43-4022-8DD6-2E02FE95417B}" srcOrd="5" destOrd="0" presId="urn:microsoft.com/office/officeart/2005/8/layout/default"/>
    <dgm:cxn modelId="{55F4D4AD-04E3-401E-B207-1A61CC87E598}" type="presParOf" srcId="{8C63F7B3-A06C-448D-A0F7-B4A6237FE146}" destId="{C7689162-BA1C-4EDC-8058-F90760256AA2}" srcOrd="6" destOrd="0" presId="urn:microsoft.com/office/officeart/2005/8/layout/default"/>
    <dgm:cxn modelId="{1405AEFA-9D42-4C70-AAED-1BBAE8D44159}" type="presParOf" srcId="{8C63F7B3-A06C-448D-A0F7-B4A6237FE146}" destId="{3D16FE6D-43FF-4373-8554-7D6614C0EED7}" srcOrd="7" destOrd="0" presId="urn:microsoft.com/office/officeart/2005/8/layout/default"/>
    <dgm:cxn modelId="{84BDC70B-7632-4DB9-A80D-524769A995BA}" type="presParOf" srcId="{8C63F7B3-A06C-448D-A0F7-B4A6237FE146}" destId="{746AAB16-EC7D-4FC3-A5A5-A1501FAD7746}" srcOrd="8" destOrd="0" presId="urn:microsoft.com/office/officeart/2005/8/layout/default"/>
    <dgm:cxn modelId="{040378A2-A01B-4283-9901-6329803C611F}" type="presParOf" srcId="{8C63F7B3-A06C-448D-A0F7-B4A6237FE146}" destId="{02FE7AC2-4458-40A6-8A22-C8328E67143C}" srcOrd="9" destOrd="0" presId="urn:microsoft.com/office/officeart/2005/8/layout/default"/>
    <dgm:cxn modelId="{9220114A-0633-4A32-ABAB-20834963B1EC}" type="presParOf" srcId="{8C63F7B3-A06C-448D-A0F7-B4A6237FE146}" destId="{7B3669F6-D471-41AC-BECA-6A8642624987}" srcOrd="10" destOrd="0" presId="urn:microsoft.com/office/officeart/2005/8/layout/default"/>
    <dgm:cxn modelId="{4AD3C489-5F5C-44CB-99D5-156C715EAC0C}" type="presParOf" srcId="{8C63F7B3-A06C-448D-A0F7-B4A6237FE146}" destId="{C6898947-E497-4580-BAF8-17A918586F89}" srcOrd="11" destOrd="0" presId="urn:microsoft.com/office/officeart/2005/8/layout/default"/>
    <dgm:cxn modelId="{4047097B-E77E-4FD1-829D-2C892D3BD8BB}" type="presParOf" srcId="{8C63F7B3-A06C-448D-A0F7-B4A6237FE146}" destId="{D6D44F5C-967F-4B6F-A8C0-CB6A428BFE82}" srcOrd="12" destOrd="0" presId="urn:microsoft.com/office/officeart/2005/8/layout/default"/>
    <dgm:cxn modelId="{6FD84A5A-8986-4A0F-AEC7-43C2E6066D1B}" type="presParOf" srcId="{8C63F7B3-A06C-448D-A0F7-B4A6237FE146}" destId="{09B76EF5-4385-49A4-A393-E1F027022BA2}" srcOrd="13" destOrd="0" presId="urn:microsoft.com/office/officeart/2005/8/layout/default"/>
    <dgm:cxn modelId="{4B92FCB9-4367-4A9B-8771-CD0582394F60}" type="presParOf" srcId="{8C63F7B3-A06C-448D-A0F7-B4A6237FE146}" destId="{B4AB5F0F-FF00-4B16-9BB1-FB58BD94ECFE}" srcOrd="14"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4244CF2-3A1B-41AF-A643-AC18CFF5BC80}"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84AF51EF-0B3B-4FB4-BBF2-5C9FA13B232F}">
      <dgm:prSet phldrT="[Texto]" custT="1"/>
      <dgm:spPr>
        <a:ln>
          <a:solidFill>
            <a:srgbClr val="EF4A1D"/>
          </a:solidFill>
        </a:ln>
      </dgm:spPr>
      <dgm:t>
        <a:bodyPr/>
        <a:lstStyle/>
        <a:p>
          <a:pPr algn="ctr"/>
          <a:r>
            <a:rPr lang="es-ES" sz="1100" b="1"/>
            <a:t>IDENTIFICAR LOS FACTORES DE RIESGO ERGONÓMICOS Y DAÑOS PRIORITARIOS</a:t>
          </a:r>
        </a:p>
        <a:p>
          <a:pPr algn="ctr"/>
          <a:r>
            <a:rPr lang="es-ES" sz="1000" b="0"/>
            <a:t>(Cuestionario de factores de riesgo ergonómicos y daños)</a:t>
          </a:r>
        </a:p>
      </dgm:t>
    </dgm:pt>
    <dgm:pt modelId="{A925200B-8C1C-4FA9-A3EC-E10D74E98B5D}" type="parTrans" cxnId="{423807FF-24FB-4206-9327-FD5C7B9BD717}">
      <dgm:prSet/>
      <dgm:spPr/>
      <dgm:t>
        <a:bodyPr/>
        <a:lstStyle/>
        <a:p>
          <a:pPr algn="ctr"/>
          <a:endParaRPr lang="es-ES" sz="1100"/>
        </a:p>
      </dgm:t>
    </dgm:pt>
    <dgm:pt modelId="{11C75DE6-F3D6-4D1C-ACDD-08FB9391157A}" type="sibTrans" cxnId="{423807FF-24FB-4206-9327-FD5C7B9BD717}">
      <dgm:prSet custT="1"/>
      <dgm:spPr>
        <a:solidFill>
          <a:srgbClr val="EF4A1D"/>
        </a:solidFill>
      </dgm:spPr>
      <dgm:t>
        <a:bodyPr/>
        <a:lstStyle/>
        <a:p>
          <a:pPr algn="ctr"/>
          <a:endParaRPr lang="es-ES" sz="1100"/>
        </a:p>
      </dgm:t>
    </dgm:pt>
    <dgm:pt modelId="{3B54E92D-E859-4A18-8257-461FC31E858E}">
      <dgm:prSet phldrT="[Texto]" custT="1"/>
      <dgm:spPr>
        <a:solidFill>
          <a:srgbClr val="F48162"/>
        </a:solidFill>
        <a:ln>
          <a:solidFill>
            <a:srgbClr val="EF4A1D"/>
          </a:solidFill>
        </a:ln>
      </dgm:spPr>
      <dgm:t>
        <a:bodyPr/>
        <a:lstStyle/>
        <a:p>
          <a:pPr algn="ctr"/>
          <a:r>
            <a:rPr lang="es-ES" sz="1100" b="1" dirty="0">
              <a:solidFill>
                <a:schemeClr val="bg1"/>
              </a:solidFill>
            </a:rPr>
            <a:t>Informe de resultados del cuestionario </a:t>
          </a:r>
        </a:p>
        <a:p>
          <a:pPr algn="ctr"/>
          <a:r>
            <a:rPr lang="es-ES" sz="1000" b="0" dirty="0">
              <a:solidFill>
                <a:schemeClr val="bg1"/>
              </a:solidFill>
            </a:rPr>
            <a:t>(Aplicación informática y manual de uso)</a:t>
          </a:r>
        </a:p>
      </dgm:t>
    </dgm:pt>
    <dgm:pt modelId="{04C0D7AB-0DE8-4B86-B454-D524CC1C5A7B}" type="parTrans" cxnId="{A757C9D0-4B94-44E5-9AC6-48D1EB9FEBCE}">
      <dgm:prSet/>
      <dgm:spPr/>
      <dgm:t>
        <a:bodyPr/>
        <a:lstStyle/>
        <a:p>
          <a:pPr algn="ctr"/>
          <a:endParaRPr lang="es-ES" sz="1100"/>
        </a:p>
      </dgm:t>
    </dgm:pt>
    <dgm:pt modelId="{4A9FA08D-EB71-41DF-BB3A-446AE0DEDA2A}" type="sibTrans" cxnId="{A757C9D0-4B94-44E5-9AC6-48D1EB9FEBCE}">
      <dgm:prSet custT="1"/>
      <dgm:spPr>
        <a:solidFill>
          <a:srgbClr val="EF4A1D"/>
        </a:solidFill>
      </dgm:spPr>
      <dgm:t>
        <a:bodyPr/>
        <a:lstStyle/>
        <a:p>
          <a:pPr algn="ctr"/>
          <a:endParaRPr lang="es-ES" sz="1100"/>
        </a:p>
      </dgm:t>
    </dgm:pt>
    <dgm:pt modelId="{C361497B-B0CD-4F9A-A2DD-CAEFD969F57C}">
      <dgm:prSet phldrT="[Texto]" custT="1"/>
      <dgm:spPr>
        <a:ln>
          <a:solidFill>
            <a:srgbClr val="EF4A1D"/>
          </a:solidFill>
        </a:ln>
      </dgm:spPr>
      <dgm:t>
        <a:bodyPr/>
        <a:lstStyle/>
        <a:p>
          <a:pPr algn="ctr"/>
          <a:r>
            <a:rPr lang="es-ES" sz="1100" b="1"/>
            <a:t>IDENTIFICAR LAS CAUSAS DE EXPOSICIÓN A LOS FACTORES DE RIESGO ERGONÓMICOS PRIORITARIOS</a:t>
          </a:r>
        </a:p>
      </dgm:t>
    </dgm:pt>
    <dgm:pt modelId="{DE84DC21-62C0-44CD-A76B-BE0CBA774478}" type="parTrans" cxnId="{D7D2D928-063C-4F55-9764-D9E0271178F6}">
      <dgm:prSet/>
      <dgm:spPr/>
      <dgm:t>
        <a:bodyPr/>
        <a:lstStyle/>
        <a:p>
          <a:pPr algn="ctr"/>
          <a:endParaRPr lang="es-ES" sz="1100"/>
        </a:p>
      </dgm:t>
    </dgm:pt>
    <dgm:pt modelId="{71483B53-9C8E-4691-8799-665EED4CA184}" type="sibTrans" cxnId="{D7D2D928-063C-4F55-9764-D9E0271178F6}">
      <dgm:prSet custT="1"/>
      <dgm:spPr>
        <a:solidFill>
          <a:srgbClr val="EF4A1D"/>
        </a:solidFill>
      </dgm:spPr>
      <dgm:t>
        <a:bodyPr/>
        <a:lstStyle/>
        <a:p>
          <a:pPr algn="ctr"/>
          <a:endParaRPr lang="es-ES" sz="1100"/>
        </a:p>
      </dgm:t>
    </dgm:pt>
    <dgm:pt modelId="{EF00AF50-0240-4C14-9E15-8AED2795C401}">
      <dgm:prSet phldrT="[Texto]" custT="1"/>
      <dgm:spPr>
        <a:solidFill>
          <a:srgbClr val="F48162"/>
        </a:solidFill>
        <a:ln>
          <a:solidFill>
            <a:srgbClr val="EF4A1D"/>
          </a:solidFill>
        </a:ln>
      </dgm:spPr>
      <dgm:t>
        <a:bodyPr/>
        <a:lstStyle/>
        <a:p>
          <a:pPr algn="ctr"/>
          <a:r>
            <a:rPr lang="es-ES" sz="1100" b="1">
              <a:solidFill>
                <a:schemeClr val="bg1"/>
              </a:solidFill>
            </a:rPr>
            <a:t>Informe de identificación y análisis</a:t>
          </a:r>
        </a:p>
      </dgm:t>
    </dgm:pt>
    <dgm:pt modelId="{0CE1932D-1ACF-455A-8DED-1CB6EC83F25F}" type="parTrans" cxnId="{DAC1DA4A-10AC-4CC9-B779-D1D161964F8C}">
      <dgm:prSet/>
      <dgm:spPr/>
      <dgm:t>
        <a:bodyPr/>
        <a:lstStyle/>
        <a:p>
          <a:pPr algn="ctr"/>
          <a:endParaRPr lang="es-ES" sz="1100"/>
        </a:p>
      </dgm:t>
    </dgm:pt>
    <dgm:pt modelId="{BAD5BFD1-877D-4234-8772-467AC0B72647}" type="sibTrans" cxnId="{DAC1DA4A-10AC-4CC9-B779-D1D161964F8C}">
      <dgm:prSet custT="1"/>
      <dgm:spPr>
        <a:solidFill>
          <a:srgbClr val="EF4A1D"/>
        </a:solidFill>
      </dgm:spPr>
      <dgm:t>
        <a:bodyPr/>
        <a:lstStyle/>
        <a:p>
          <a:pPr algn="ctr"/>
          <a:endParaRPr lang="es-ES" sz="1100"/>
        </a:p>
      </dgm:t>
    </dgm:pt>
    <dgm:pt modelId="{F8EED338-F44E-4FDA-8E8A-704E406DA0EB}">
      <dgm:prSet phldrT="[Texto]" custT="1"/>
      <dgm:spPr>
        <a:ln>
          <a:solidFill>
            <a:srgbClr val="EF4A1D"/>
          </a:solidFill>
        </a:ln>
      </dgm:spPr>
      <dgm:t>
        <a:bodyPr/>
        <a:lstStyle/>
        <a:p>
          <a:pPr algn="ctr"/>
          <a:r>
            <a:rPr lang="es-ES" sz="1100" b="1"/>
            <a:t>PROPUESTA DE MEDIDAS PREVENTIVAS CONSENSUADA Y PRIORIZADA </a:t>
          </a:r>
        </a:p>
        <a:p>
          <a:pPr algn="ctr"/>
          <a:r>
            <a:rPr lang="es-ES" sz="1000" b="0"/>
            <a:t>(Círculos de prevención)</a:t>
          </a:r>
        </a:p>
      </dgm:t>
    </dgm:pt>
    <dgm:pt modelId="{F7FC4D49-62C1-4F97-810E-EB9BB334A012}" type="parTrans" cxnId="{EF2D25D1-A3C0-4998-84D4-DB001435CF89}">
      <dgm:prSet/>
      <dgm:spPr/>
      <dgm:t>
        <a:bodyPr/>
        <a:lstStyle/>
        <a:p>
          <a:pPr algn="ctr"/>
          <a:endParaRPr lang="es-ES" sz="1100"/>
        </a:p>
      </dgm:t>
    </dgm:pt>
    <dgm:pt modelId="{69B24B2E-7DC8-4246-A0EA-9AC9054411D2}" type="sibTrans" cxnId="{EF2D25D1-A3C0-4998-84D4-DB001435CF89}">
      <dgm:prSet custT="1"/>
      <dgm:spPr>
        <a:solidFill>
          <a:srgbClr val="EF4A1D"/>
        </a:solidFill>
      </dgm:spPr>
      <dgm:t>
        <a:bodyPr/>
        <a:lstStyle/>
        <a:p>
          <a:pPr algn="ctr"/>
          <a:endParaRPr lang="es-ES" sz="1100"/>
        </a:p>
      </dgm:t>
    </dgm:pt>
    <dgm:pt modelId="{B5083F62-D9A0-42CA-81DE-AABE3E7E87C3}">
      <dgm:prSet phldrT="[Texto]" custT="1"/>
      <dgm:spPr>
        <a:ln>
          <a:solidFill>
            <a:srgbClr val="EF4A1D"/>
          </a:solidFill>
        </a:ln>
      </dgm:spPr>
      <dgm:t>
        <a:bodyPr/>
        <a:lstStyle/>
        <a:p>
          <a:pPr algn="ctr"/>
          <a:r>
            <a:rPr lang="es-ES" sz="1100" b="1"/>
            <a:t>ANALIZAR LOS RESULTADOS EN EL GRUPO ERGO</a:t>
          </a:r>
        </a:p>
      </dgm:t>
    </dgm:pt>
    <dgm:pt modelId="{69B69281-A4D1-48E3-B532-74B48C997BF3}" type="parTrans" cxnId="{B321C2EB-75AC-4799-AE33-F9907746C536}">
      <dgm:prSet/>
      <dgm:spPr/>
      <dgm:t>
        <a:bodyPr/>
        <a:lstStyle/>
        <a:p>
          <a:pPr algn="ctr"/>
          <a:endParaRPr lang="es-ES" sz="1100"/>
        </a:p>
      </dgm:t>
    </dgm:pt>
    <dgm:pt modelId="{F435457C-40EA-45CB-A37E-430498F23381}" type="sibTrans" cxnId="{B321C2EB-75AC-4799-AE33-F9907746C536}">
      <dgm:prSet custT="1"/>
      <dgm:spPr>
        <a:solidFill>
          <a:srgbClr val="EF4A1D"/>
        </a:solidFill>
      </dgm:spPr>
      <dgm:t>
        <a:bodyPr/>
        <a:lstStyle/>
        <a:p>
          <a:pPr algn="ctr"/>
          <a:endParaRPr lang="es-ES" sz="1100"/>
        </a:p>
      </dgm:t>
    </dgm:pt>
    <dgm:pt modelId="{983AEC16-37C7-459D-83E9-648DC68E106C}">
      <dgm:prSet phldrT="[Texto]" custT="1"/>
      <dgm:spPr>
        <a:solidFill>
          <a:srgbClr val="F48162"/>
        </a:solidFill>
        <a:ln>
          <a:solidFill>
            <a:srgbClr val="EF4A1D"/>
          </a:solidFill>
        </a:ln>
      </dgm:spPr>
      <dgm:t>
        <a:bodyPr/>
        <a:lstStyle/>
        <a:p>
          <a:pPr algn="ctr"/>
          <a:r>
            <a:rPr lang="es-ES" sz="1100" b="1">
              <a:solidFill>
                <a:schemeClr val="bg1"/>
              </a:solidFill>
            </a:rPr>
            <a:t>Informe de propuesta y planificación</a:t>
          </a:r>
        </a:p>
      </dgm:t>
    </dgm:pt>
    <dgm:pt modelId="{C3D36C7D-5E25-4065-9CC6-9A4C12E5BF13}" type="parTrans" cxnId="{732A77A7-28C8-4A10-9E1A-0FD8180D62F2}">
      <dgm:prSet/>
      <dgm:spPr/>
      <dgm:t>
        <a:bodyPr/>
        <a:lstStyle/>
        <a:p>
          <a:pPr algn="ctr"/>
          <a:endParaRPr lang="es-ES" sz="1100"/>
        </a:p>
      </dgm:t>
    </dgm:pt>
    <dgm:pt modelId="{424BA557-4727-4040-9618-9C3827391C81}" type="sibTrans" cxnId="{732A77A7-28C8-4A10-9E1A-0FD8180D62F2}">
      <dgm:prSet custT="1"/>
      <dgm:spPr>
        <a:solidFill>
          <a:srgbClr val="EF4A1D"/>
        </a:solidFill>
      </dgm:spPr>
      <dgm:t>
        <a:bodyPr/>
        <a:lstStyle/>
        <a:p>
          <a:pPr algn="ctr"/>
          <a:endParaRPr lang="es-ES" sz="1100"/>
        </a:p>
      </dgm:t>
    </dgm:pt>
    <dgm:pt modelId="{5E5BE807-6629-4480-87C4-22B8C78C66A1}">
      <dgm:prSet phldrT="[Texto]" custT="1"/>
      <dgm:spPr>
        <a:ln>
          <a:solidFill>
            <a:srgbClr val="EF4A1D"/>
          </a:solidFill>
        </a:ln>
      </dgm:spPr>
      <dgm:t>
        <a:bodyPr/>
        <a:lstStyle/>
        <a:p>
          <a:pPr algn="ctr"/>
          <a:r>
            <a:rPr lang="es-ES" sz="1100" b="1"/>
            <a:t>RATIFICAR LAS MEDIDAS PREVENTIVAS Y PLANIFICAR SU EJECUCIÓN EN EL CSS</a:t>
          </a:r>
        </a:p>
      </dgm:t>
    </dgm:pt>
    <dgm:pt modelId="{E49EDE04-CDF5-454A-9A83-D3958264BDBA}" type="parTrans" cxnId="{9A47622B-C4E2-4179-AAD6-4A4CC6057CA5}">
      <dgm:prSet/>
      <dgm:spPr/>
      <dgm:t>
        <a:bodyPr/>
        <a:lstStyle/>
        <a:p>
          <a:pPr algn="ctr"/>
          <a:endParaRPr lang="es-ES" sz="1100"/>
        </a:p>
      </dgm:t>
    </dgm:pt>
    <dgm:pt modelId="{31785505-E72F-48E1-B1E7-3E834B2A9B58}" type="sibTrans" cxnId="{9A47622B-C4E2-4179-AAD6-4A4CC6057CA5}">
      <dgm:prSet custT="1"/>
      <dgm:spPr>
        <a:solidFill>
          <a:srgbClr val="EF4A1D"/>
        </a:solidFill>
      </dgm:spPr>
      <dgm:t>
        <a:bodyPr/>
        <a:lstStyle/>
        <a:p>
          <a:pPr algn="ctr"/>
          <a:endParaRPr lang="es-ES" sz="1100"/>
        </a:p>
      </dgm:t>
    </dgm:pt>
    <dgm:pt modelId="{5B14FF55-A132-4231-9C4A-E139D5080BEB}">
      <dgm:prSet phldrT="[Texto]" custT="1"/>
      <dgm:spPr>
        <a:ln>
          <a:solidFill>
            <a:srgbClr val="EF4A1D"/>
          </a:solidFill>
        </a:ln>
      </dgm:spPr>
      <dgm:t>
        <a:bodyPr/>
        <a:lstStyle/>
        <a:p>
          <a:pPr algn="ctr"/>
          <a:r>
            <a:rPr lang="es-ES" sz="1100" b="1"/>
            <a:t>IMPLEMENTAR LAS MEDIDAS PREVENTIVAS</a:t>
          </a:r>
        </a:p>
      </dgm:t>
    </dgm:pt>
    <dgm:pt modelId="{19F8E059-1B8B-4997-8D37-C3D9B10002BD}" type="parTrans" cxnId="{CA85B972-5EF7-4BFB-9752-9B474EA5587B}">
      <dgm:prSet/>
      <dgm:spPr/>
      <dgm:t>
        <a:bodyPr/>
        <a:lstStyle/>
        <a:p>
          <a:pPr algn="ctr"/>
          <a:endParaRPr lang="es-ES" sz="1100"/>
        </a:p>
      </dgm:t>
    </dgm:pt>
    <dgm:pt modelId="{3DA39EB5-F78B-4B2E-B116-BA927F708E9A}" type="sibTrans" cxnId="{CA85B972-5EF7-4BFB-9752-9B474EA5587B}">
      <dgm:prSet custT="1"/>
      <dgm:spPr>
        <a:solidFill>
          <a:srgbClr val="EF4A1D"/>
        </a:solidFill>
      </dgm:spPr>
      <dgm:t>
        <a:bodyPr/>
        <a:lstStyle/>
        <a:p>
          <a:pPr algn="ctr"/>
          <a:endParaRPr lang="es-ES" sz="1100"/>
        </a:p>
      </dgm:t>
    </dgm:pt>
    <dgm:pt modelId="{CC352928-60A5-4CC8-AD58-E0A38AD9F6ED}">
      <dgm:prSet phldrT="[Texto]" custT="1"/>
      <dgm:spPr>
        <a:ln>
          <a:solidFill>
            <a:srgbClr val="EF4A1D"/>
          </a:solidFill>
        </a:ln>
      </dgm:spPr>
      <dgm:t>
        <a:bodyPr/>
        <a:lstStyle/>
        <a:p>
          <a:pPr algn="ctr"/>
          <a:r>
            <a:rPr lang="es-ES" sz="1100" b="1"/>
            <a:t>SEGUIMIENTO DE LAS MEDIDAS PREVENTIVAS</a:t>
          </a:r>
        </a:p>
      </dgm:t>
    </dgm:pt>
    <dgm:pt modelId="{04CA18ED-E567-473E-96C4-2FD07AC8EBA6}" type="parTrans" cxnId="{4F585E84-3E2D-44E0-9460-32F3DF0B4FEA}">
      <dgm:prSet/>
      <dgm:spPr/>
      <dgm:t>
        <a:bodyPr/>
        <a:lstStyle/>
        <a:p>
          <a:pPr algn="ctr"/>
          <a:endParaRPr lang="es-ES" sz="1100"/>
        </a:p>
      </dgm:t>
    </dgm:pt>
    <dgm:pt modelId="{2D696756-197D-4D05-88CF-3519113AE854}" type="sibTrans" cxnId="{4F585E84-3E2D-44E0-9460-32F3DF0B4FEA}">
      <dgm:prSet custT="1"/>
      <dgm:spPr>
        <a:solidFill>
          <a:srgbClr val="EF4A1D"/>
        </a:solidFill>
      </dgm:spPr>
      <dgm:t>
        <a:bodyPr/>
        <a:lstStyle/>
        <a:p>
          <a:pPr algn="ctr"/>
          <a:endParaRPr lang="es-ES" sz="1100"/>
        </a:p>
      </dgm:t>
    </dgm:pt>
    <dgm:pt modelId="{751FE586-4B12-459A-9464-877EB5B7B077}">
      <dgm:prSet phldrT="[Texto]" custT="1"/>
      <dgm:spPr>
        <a:solidFill>
          <a:srgbClr val="F48162"/>
        </a:solidFill>
        <a:ln>
          <a:solidFill>
            <a:srgbClr val="EF4A1D"/>
          </a:solidFill>
        </a:ln>
      </dgm:spPr>
      <dgm:t>
        <a:bodyPr/>
        <a:lstStyle/>
        <a:p>
          <a:pPr algn="ctr"/>
          <a:r>
            <a:rPr lang="es-ES" sz="1100" b="1">
              <a:solidFill>
                <a:schemeClr val="bg1"/>
              </a:solidFill>
            </a:rPr>
            <a:t>Informe de seguimiento</a:t>
          </a:r>
        </a:p>
      </dgm:t>
    </dgm:pt>
    <dgm:pt modelId="{9AE79D0A-2628-4320-AF05-B1B66E4FEDB0}" type="parTrans" cxnId="{F3C4B9D4-0897-44E0-8230-9831469E7E74}">
      <dgm:prSet/>
      <dgm:spPr/>
      <dgm:t>
        <a:bodyPr/>
        <a:lstStyle/>
        <a:p>
          <a:pPr algn="ctr"/>
          <a:endParaRPr lang="es-ES" sz="1100"/>
        </a:p>
      </dgm:t>
    </dgm:pt>
    <dgm:pt modelId="{71AAC5AE-30DD-45C3-99F0-87ABAFC4B089}" type="sibTrans" cxnId="{F3C4B9D4-0897-44E0-8230-9831469E7E74}">
      <dgm:prSet/>
      <dgm:spPr/>
      <dgm:t>
        <a:bodyPr/>
        <a:lstStyle/>
        <a:p>
          <a:pPr algn="ctr"/>
          <a:endParaRPr lang="es-ES" sz="1100"/>
        </a:p>
      </dgm:t>
    </dgm:pt>
    <dgm:pt modelId="{2B94E173-98A2-4E27-BB90-129928A37691}">
      <dgm:prSet phldrT="[Texto]" custT="1"/>
      <dgm:spPr>
        <a:ln>
          <a:solidFill>
            <a:srgbClr val="EF4A1D"/>
          </a:solidFill>
        </a:ln>
      </dgm:spPr>
      <dgm:t>
        <a:bodyPr/>
        <a:lstStyle/>
        <a:p>
          <a:pPr algn="ctr"/>
          <a:r>
            <a:rPr lang="es-ES" sz="1000" b="0"/>
            <a:t>Control de la implementación</a:t>
          </a:r>
        </a:p>
      </dgm:t>
    </dgm:pt>
    <dgm:pt modelId="{0B6DD0E3-7276-4F81-B8F3-0145A35E3390}" type="parTrans" cxnId="{12269AE9-C79B-4BCF-BAF7-C9822D09802B}">
      <dgm:prSet/>
      <dgm:spPr/>
      <dgm:t>
        <a:bodyPr/>
        <a:lstStyle/>
        <a:p>
          <a:pPr algn="ctr"/>
          <a:endParaRPr lang="es-ES" sz="1100"/>
        </a:p>
      </dgm:t>
    </dgm:pt>
    <dgm:pt modelId="{69B4F460-0C20-4B69-8A63-18557A7E2BC1}" type="sibTrans" cxnId="{12269AE9-C79B-4BCF-BAF7-C9822D09802B}">
      <dgm:prSet/>
      <dgm:spPr/>
      <dgm:t>
        <a:bodyPr/>
        <a:lstStyle/>
        <a:p>
          <a:pPr algn="ctr"/>
          <a:endParaRPr lang="es-ES" sz="1100"/>
        </a:p>
      </dgm:t>
    </dgm:pt>
    <dgm:pt modelId="{CE7CBC25-ECD9-4A18-BB23-CDF3ED373B45}">
      <dgm:prSet phldrT="[Texto]" custT="1"/>
      <dgm:spPr>
        <a:ln>
          <a:solidFill>
            <a:srgbClr val="EF4A1D"/>
          </a:solidFill>
        </a:ln>
      </dgm:spPr>
      <dgm:t>
        <a:bodyPr/>
        <a:lstStyle/>
        <a:p>
          <a:pPr algn="ctr"/>
          <a:r>
            <a:rPr lang="es-ES" sz="1000" b="0"/>
            <a:t>Evaluación de la eficacia</a:t>
          </a:r>
        </a:p>
      </dgm:t>
    </dgm:pt>
    <dgm:pt modelId="{67955D44-E640-4A32-869B-8B9F8BA3F392}" type="parTrans" cxnId="{F7BFA658-05E5-4C6D-BEF6-C68D0D7E48EB}">
      <dgm:prSet/>
      <dgm:spPr/>
      <dgm:t>
        <a:bodyPr/>
        <a:lstStyle/>
        <a:p>
          <a:pPr algn="ctr"/>
          <a:endParaRPr lang="es-ES" sz="1100"/>
        </a:p>
      </dgm:t>
    </dgm:pt>
    <dgm:pt modelId="{F27276BE-FBC9-4736-8142-5DD7D1B06FAE}" type="sibTrans" cxnId="{F7BFA658-05E5-4C6D-BEF6-C68D0D7E48EB}">
      <dgm:prSet/>
      <dgm:spPr/>
      <dgm:t>
        <a:bodyPr/>
        <a:lstStyle/>
        <a:p>
          <a:pPr algn="ctr"/>
          <a:endParaRPr lang="es-ES" sz="1100"/>
        </a:p>
      </dgm:t>
    </dgm:pt>
    <dgm:pt modelId="{62FD2B63-65DC-4251-8393-5A26DB808F8E}" type="pres">
      <dgm:prSet presAssocID="{64244CF2-3A1B-41AF-A643-AC18CFF5BC80}" presName="diagram" presStyleCnt="0">
        <dgm:presLayoutVars>
          <dgm:dir/>
          <dgm:resizeHandles val="exact"/>
        </dgm:presLayoutVars>
      </dgm:prSet>
      <dgm:spPr/>
      <dgm:t>
        <a:bodyPr/>
        <a:lstStyle/>
        <a:p>
          <a:endParaRPr lang="es-ES"/>
        </a:p>
      </dgm:t>
    </dgm:pt>
    <dgm:pt modelId="{E2F37EDB-5DB7-4A73-B9AB-E3968BC984EE}" type="pres">
      <dgm:prSet presAssocID="{84AF51EF-0B3B-4FB4-BBF2-5C9FA13B232F}" presName="node" presStyleLbl="node1" presStyleIdx="0" presStyleCnt="11" custScaleX="126922" custScaleY="155764">
        <dgm:presLayoutVars>
          <dgm:bulletEnabled val="1"/>
        </dgm:presLayoutVars>
      </dgm:prSet>
      <dgm:spPr/>
      <dgm:t>
        <a:bodyPr/>
        <a:lstStyle/>
        <a:p>
          <a:endParaRPr lang="es-ES"/>
        </a:p>
      </dgm:t>
    </dgm:pt>
    <dgm:pt modelId="{98E28AAB-7993-4DDF-935F-82C23DAFEB6D}" type="pres">
      <dgm:prSet presAssocID="{11C75DE6-F3D6-4D1C-ACDD-08FB9391157A}" presName="sibTrans" presStyleLbl="sibTrans2D1" presStyleIdx="0" presStyleCnt="10"/>
      <dgm:spPr/>
      <dgm:t>
        <a:bodyPr/>
        <a:lstStyle/>
        <a:p>
          <a:endParaRPr lang="es-ES"/>
        </a:p>
      </dgm:t>
    </dgm:pt>
    <dgm:pt modelId="{49C39D9F-852D-4134-AC5B-738EB85F9F49}" type="pres">
      <dgm:prSet presAssocID="{11C75DE6-F3D6-4D1C-ACDD-08FB9391157A}" presName="connectorText" presStyleLbl="sibTrans2D1" presStyleIdx="0" presStyleCnt="10"/>
      <dgm:spPr/>
      <dgm:t>
        <a:bodyPr/>
        <a:lstStyle/>
        <a:p>
          <a:endParaRPr lang="es-ES"/>
        </a:p>
      </dgm:t>
    </dgm:pt>
    <dgm:pt modelId="{348187D9-2DCB-4518-8B5C-016EA15DFFE7}" type="pres">
      <dgm:prSet presAssocID="{3B54E92D-E859-4A18-8257-461FC31E858E}" presName="node" presStyleLbl="node1" presStyleIdx="1" presStyleCnt="11" custScaleY="131624">
        <dgm:presLayoutVars>
          <dgm:bulletEnabled val="1"/>
        </dgm:presLayoutVars>
      </dgm:prSet>
      <dgm:spPr/>
      <dgm:t>
        <a:bodyPr/>
        <a:lstStyle/>
        <a:p>
          <a:endParaRPr lang="es-ES"/>
        </a:p>
      </dgm:t>
    </dgm:pt>
    <dgm:pt modelId="{A88A1861-9295-4C95-9196-9DBD8FCB1511}" type="pres">
      <dgm:prSet presAssocID="{4A9FA08D-EB71-41DF-BB3A-446AE0DEDA2A}" presName="sibTrans" presStyleLbl="sibTrans2D1" presStyleIdx="1" presStyleCnt="10"/>
      <dgm:spPr/>
      <dgm:t>
        <a:bodyPr/>
        <a:lstStyle/>
        <a:p>
          <a:endParaRPr lang="es-ES"/>
        </a:p>
      </dgm:t>
    </dgm:pt>
    <dgm:pt modelId="{57012F89-85A2-4C20-8EFD-4B4E37468F39}" type="pres">
      <dgm:prSet presAssocID="{4A9FA08D-EB71-41DF-BB3A-446AE0DEDA2A}" presName="connectorText" presStyleLbl="sibTrans2D1" presStyleIdx="1" presStyleCnt="10"/>
      <dgm:spPr/>
      <dgm:t>
        <a:bodyPr/>
        <a:lstStyle/>
        <a:p>
          <a:endParaRPr lang="es-ES"/>
        </a:p>
      </dgm:t>
    </dgm:pt>
    <dgm:pt modelId="{5EB64339-531E-435C-9891-C08EDC1B0688}" type="pres">
      <dgm:prSet presAssocID="{B5083F62-D9A0-42CA-81DE-AABE3E7E87C3}" presName="node" presStyleLbl="node1" presStyleIdx="2" presStyleCnt="11">
        <dgm:presLayoutVars>
          <dgm:bulletEnabled val="1"/>
        </dgm:presLayoutVars>
      </dgm:prSet>
      <dgm:spPr/>
      <dgm:t>
        <a:bodyPr/>
        <a:lstStyle/>
        <a:p>
          <a:endParaRPr lang="es-ES"/>
        </a:p>
      </dgm:t>
    </dgm:pt>
    <dgm:pt modelId="{4900C3C7-05F0-49B1-BDD9-D7BD79B8B0A7}" type="pres">
      <dgm:prSet presAssocID="{F435457C-40EA-45CB-A37E-430498F23381}" presName="sibTrans" presStyleLbl="sibTrans2D1" presStyleIdx="2" presStyleCnt="10"/>
      <dgm:spPr/>
      <dgm:t>
        <a:bodyPr/>
        <a:lstStyle/>
        <a:p>
          <a:endParaRPr lang="es-ES"/>
        </a:p>
      </dgm:t>
    </dgm:pt>
    <dgm:pt modelId="{18D7B688-83BB-401A-B69B-3FCF5B6DA4E1}" type="pres">
      <dgm:prSet presAssocID="{F435457C-40EA-45CB-A37E-430498F23381}" presName="connectorText" presStyleLbl="sibTrans2D1" presStyleIdx="2" presStyleCnt="10"/>
      <dgm:spPr/>
      <dgm:t>
        <a:bodyPr/>
        <a:lstStyle/>
        <a:p>
          <a:endParaRPr lang="es-ES"/>
        </a:p>
      </dgm:t>
    </dgm:pt>
    <dgm:pt modelId="{E6324257-75F6-4514-BECA-54686B28AE73}" type="pres">
      <dgm:prSet presAssocID="{C361497B-B0CD-4F9A-A2DD-CAEFD969F57C}" presName="node" presStyleLbl="node1" presStyleIdx="3" presStyleCnt="11" custScaleX="145723" custScaleY="150842">
        <dgm:presLayoutVars>
          <dgm:bulletEnabled val="1"/>
        </dgm:presLayoutVars>
      </dgm:prSet>
      <dgm:spPr/>
      <dgm:t>
        <a:bodyPr/>
        <a:lstStyle/>
        <a:p>
          <a:endParaRPr lang="es-ES"/>
        </a:p>
      </dgm:t>
    </dgm:pt>
    <dgm:pt modelId="{487C8133-FDB0-4568-81D6-5A1B3AF7BF55}" type="pres">
      <dgm:prSet presAssocID="{71483B53-9C8E-4691-8799-665EED4CA184}" presName="sibTrans" presStyleLbl="sibTrans2D1" presStyleIdx="3" presStyleCnt="10"/>
      <dgm:spPr/>
      <dgm:t>
        <a:bodyPr/>
        <a:lstStyle/>
        <a:p>
          <a:endParaRPr lang="es-ES"/>
        </a:p>
      </dgm:t>
    </dgm:pt>
    <dgm:pt modelId="{A06D67A8-B909-4638-AE7B-D3A8866ED819}" type="pres">
      <dgm:prSet presAssocID="{71483B53-9C8E-4691-8799-665EED4CA184}" presName="connectorText" presStyleLbl="sibTrans2D1" presStyleIdx="3" presStyleCnt="10"/>
      <dgm:spPr/>
      <dgm:t>
        <a:bodyPr/>
        <a:lstStyle/>
        <a:p>
          <a:endParaRPr lang="es-ES"/>
        </a:p>
      </dgm:t>
    </dgm:pt>
    <dgm:pt modelId="{3E20E9F4-2BE9-4D03-9A99-39DD9370F8AA}" type="pres">
      <dgm:prSet presAssocID="{EF00AF50-0240-4C14-9E15-8AED2795C401}" presName="node" presStyleLbl="node1" presStyleIdx="4" presStyleCnt="11">
        <dgm:presLayoutVars>
          <dgm:bulletEnabled val="1"/>
        </dgm:presLayoutVars>
      </dgm:prSet>
      <dgm:spPr/>
      <dgm:t>
        <a:bodyPr/>
        <a:lstStyle/>
        <a:p>
          <a:endParaRPr lang="es-ES"/>
        </a:p>
      </dgm:t>
    </dgm:pt>
    <dgm:pt modelId="{60DE5B6B-8D4E-4DBE-B061-BD6E20C34B0A}" type="pres">
      <dgm:prSet presAssocID="{BAD5BFD1-877D-4234-8772-467AC0B72647}" presName="sibTrans" presStyleLbl="sibTrans2D1" presStyleIdx="4" presStyleCnt="10"/>
      <dgm:spPr/>
      <dgm:t>
        <a:bodyPr/>
        <a:lstStyle/>
        <a:p>
          <a:endParaRPr lang="es-ES"/>
        </a:p>
      </dgm:t>
    </dgm:pt>
    <dgm:pt modelId="{F4453836-52E7-4359-B00B-C576F16CFACD}" type="pres">
      <dgm:prSet presAssocID="{BAD5BFD1-877D-4234-8772-467AC0B72647}" presName="connectorText" presStyleLbl="sibTrans2D1" presStyleIdx="4" presStyleCnt="10"/>
      <dgm:spPr/>
      <dgm:t>
        <a:bodyPr/>
        <a:lstStyle/>
        <a:p>
          <a:endParaRPr lang="es-ES"/>
        </a:p>
      </dgm:t>
    </dgm:pt>
    <dgm:pt modelId="{AF097B6B-322D-4F1E-9DB7-B476B98F9750}" type="pres">
      <dgm:prSet presAssocID="{F8EED338-F44E-4FDA-8E8A-704E406DA0EB}" presName="node" presStyleLbl="node1" presStyleIdx="5" presStyleCnt="11" custScaleY="148863">
        <dgm:presLayoutVars>
          <dgm:bulletEnabled val="1"/>
        </dgm:presLayoutVars>
      </dgm:prSet>
      <dgm:spPr/>
      <dgm:t>
        <a:bodyPr/>
        <a:lstStyle/>
        <a:p>
          <a:endParaRPr lang="es-ES"/>
        </a:p>
      </dgm:t>
    </dgm:pt>
    <dgm:pt modelId="{F2FA7E14-33DE-4831-BD7A-243113979267}" type="pres">
      <dgm:prSet presAssocID="{69B24B2E-7DC8-4246-A0EA-9AC9054411D2}" presName="sibTrans" presStyleLbl="sibTrans2D1" presStyleIdx="5" presStyleCnt="10"/>
      <dgm:spPr/>
      <dgm:t>
        <a:bodyPr/>
        <a:lstStyle/>
        <a:p>
          <a:endParaRPr lang="es-ES"/>
        </a:p>
      </dgm:t>
    </dgm:pt>
    <dgm:pt modelId="{73153E1B-76CF-4BC8-AF93-57924AE3C2BE}" type="pres">
      <dgm:prSet presAssocID="{69B24B2E-7DC8-4246-A0EA-9AC9054411D2}" presName="connectorText" presStyleLbl="sibTrans2D1" presStyleIdx="5" presStyleCnt="10"/>
      <dgm:spPr/>
      <dgm:t>
        <a:bodyPr/>
        <a:lstStyle/>
        <a:p>
          <a:endParaRPr lang="es-ES"/>
        </a:p>
      </dgm:t>
    </dgm:pt>
    <dgm:pt modelId="{8732934C-B308-4C25-953B-D2F8B79309EF}" type="pres">
      <dgm:prSet presAssocID="{983AEC16-37C7-459D-83E9-648DC68E106C}" presName="node" presStyleLbl="node1" presStyleIdx="6" presStyleCnt="11">
        <dgm:presLayoutVars>
          <dgm:bulletEnabled val="1"/>
        </dgm:presLayoutVars>
      </dgm:prSet>
      <dgm:spPr/>
      <dgm:t>
        <a:bodyPr/>
        <a:lstStyle/>
        <a:p>
          <a:endParaRPr lang="es-ES"/>
        </a:p>
      </dgm:t>
    </dgm:pt>
    <dgm:pt modelId="{87D7E5AB-5FDA-4925-8A83-EFB592D50CFD}" type="pres">
      <dgm:prSet presAssocID="{424BA557-4727-4040-9618-9C3827391C81}" presName="sibTrans" presStyleLbl="sibTrans2D1" presStyleIdx="6" presStyleCnt="10"/>
      <dgm:spPr/>
      <dgm:t>
        <a:bodyPr/>
        <a:lstStyle/>
        <a:p>
          <a:endParaRPr lang="es-ES"/>
        </a:p>
      </dgm:t>
    </dgm:pt>
    <dgm:pt modelId="{57806735-CE14-4159-9518-7BC9D93C31E8}" type="pres">
      <dgm:prSet presAssocID="{424BA557-4727-4040-9618-9C3827391C81}" presName="connectorText" presStyleLbl="sibTrans2D1" presStyleIdx="6" presStyleCnt="10"/>
      <dgm:spPr/>
      <dgm:t>
        <a:bodyPr/>
        <a:lstStyle/>
        <a:p>
          <a:endParaRPr lang="es-ES"/>
        </a:p>
      </dgm:t>
    </dgm:pt>
    <dgm:pt modelId="{6F6D99B4-B3E6-462C-A0DA-01F13F301D89}" type="pres">
      <dgm:prSet presAssocID="{5E5BE807-6629-4480-87C4-22B8C78C66A1}" presName="node" presStyleLbl="node1" presStyleIdx="7" presStyleCnt="11" custScaleY="120169">
        <dgm:presLayoutVars>
          <dgm:bulletEnabled val="1"/>
        </dgm:presLayoutVars>
      </dgm:prSet>
      <dgm:spPr/>
      <dgm:t>
        <a:bodyPr/>
        <a:lstStyle/>
        <a:p>
          <a:endParaRPr lang="es-ES"/>
        </a:p>
      </dgm:t>
    </dgm:pt>
    <dgm:pt modelId="{DA4FAB0F-24B9-46E9-B586-F2657AD5F6F0}" type="pres">
      <dgm:prSet presAssocID="{31785505-E72F-48E1-B1E7-3E834B2A9B58}" presName="sibTrans" presStyleLbl="sibTrans2D1" presStyleIdx="7" presStyleCnt="10"/>
      <dgm:spPr/>
      <dgm:t>
        <a:bodyPr/>
        <a:lstStyle/>
        <a:p>
          <a:endParaRPr lang="es-ES"/>
        </a:p>
      </dgm:t>
    </dgm:pt>
    <dgm:pt modelId="{76BB241F-3ADB-46DA-873D-B53C2BE63E5B}" type="pres">
      <dgm:prSet presAssocID="{31785505-E72F-48E1-B1E7-3E834B2A9B58}" presName="connectorText" presStyleLbl="sibTrans2D1" presStyleIdx="7" presStyleCnt="10"/>
      <dgm:spPr/>
      <dgm:t>
        <a:bodyPr/>
        <a:lstStyle/>
        <a:p>
          <a:endParaRPr lang="es-ES"/>
        </a:p>
      </dgm:t>
    </dgm:pt>
    <dgm:pt modelId="{BB4761FD-6E82-4EEC-A65A-C980D1606A6D}" type="pres">
      <dgm:prSet presAssocID="{5B14FF55-A132-4231-9C4A-E139D5080BEB}" presName="node" presStyleLbl="node1" presStyleIdx="8" presStyleCnt="11" custScaleX="140797">
        <dgm:presLayoutVars>
          <dgm:bulletEnabled val="1"/>
        </dgm:presLayoutVars>
      </dgm:prSet>
      <dgm:spPr/>
      <dgm:t>
        <a:bodyPr/>
        <a:lstStyle/>
        <a:p>
          <a:endParaRPr lang="es-ES"/>
        </a:p>
      </dgm:t>
    </dgm:pt>
    <dgm:pt modelId="{32F5855F-E719-471B-9A33-0D56DCF74BAA}" type="pres">
      <dgm:prSet presAssocID="{3DA39EB5-F78B-4B2E-B116-BA927F708E9A}" presName="sibTrans" presStyleLbl="sibTrans2D1" presStyleIdx="8" presStyleCnt="10"/>
      <dgm:spPr/>
      <dgm:t>
        <a:bodyPr/>
        <a:lstStyle/>
        <a:p>
          <a:endParaRPr lang="es-ES"/>
        </a:p>
      </dgm:t>
    </dgm:pt>
    <dgm:pt modelId="{ACC76AE5-3DE8-4768-8DE7-A4E731A36562}" type="pres">
      <dgm:prSet presAssocID="{3DA39EB5-F78B-4B2E-B116-BA927F708E9A}" presName="connectorText" presStyleLbl="sibTrans2D1" presStyleIdx="8" presStyleCnt="10"/>
      <dgm:spPr/>
      <dgm:t>
        <a:bodyPr/>
        <a:lstStyle/>
        <a:p>
          <a:endParaRPr lang="es-ES"/>
        </a:p>
      </dgm:t>
    </dgm:pt>
    <dgm:pt modelId="{405B4067-16B6-405E-B525-2E7B943EFAFA}" type="pres">
      <dgm:prSet presAssocID="{CC352928-60A5-4CC8-AD58-E0A38AD9F6ED}" presName="node" presStyleLbl="node1" presStyleIdx="9" presStyleCnt="11" custScaleY="146721">
        <dgm:presLayoutVars>
          <dgm:bulletEnabled val="1"/>
        </dgm:presLayoutVars>
      </dgm:prSet>
      <dgm:spPr/>
      <dgm:t>
        <a:bodyPr/>
        <a:lstStyle/>
        <a:p>
          <a:endParaRPr lang="es-ES"/>
        </a:p>
      </dgm:t>
    </dgm:pt>
    <dgm:pt modelId="{4687F86D-412D-4E42-8005-EAD7BF825B60}" type="pres">
      <dgm:prSet presAssocID="{2D696756-197D-4D05-88CF-3519113AE854}" presName="sibTrans" presStyleLbl="sibTrans2D1" presStyleIdx="9" presStyleCnt="10"/>
      <dgm:spPr/>
      <dgm:t>
        <a:bodyPr/>
        <a:lstStyle/>
        <a:p>
          <a:endParaRPr lang="es-ES"/>
        </a:p>
      </dgm:t>
    </dgm:pt>
    <dgm:pt modelId="{BF808092-DCED-4A4C-9501-CF305B8E102D}" type="pres">
      <dgm:prSet presAssocID="{2D696756-197D-4D05-88CF-3519113AE854}" presName="connectorText" presStyleLbl="sibTrans2D1" presStyleIdx="9" presStyleCnt="10"/>
      <dgm:spPr/>
      <dgm:t>
        <a:bodyPr/>
        <a:lstStyle/>
        <a:p>
          <a:endParaRPr lang="es-ES"/>
        </a:p>
      </dgm:t>
    </dgm:pt>
    <dgm:pt modelId="{1D32A6E6-BCD9-4BBF-80CF-E674B2B2E0E0}" type="pres">
      <dgm:prSet presAssocID="{751FE586-4B12-459A-9464-877EB5B7B077}" presName="node" presStyleLbl="node1" presStyleIdx="10" presStyleCnt="11">
        <dgm:presLayoutVars>
          <dgm:bulletEnabled val="1"/>
        </dgm:presLayoutVars>
      </dgm:prSet>
      <dgm:spPr/>
      <dgm:t>
        <a:bodyPr/>
        <a:lstStyle/>
        <a:p>
          <a:endParaRPr lang="es-ES"/>
        </a:p>
      </dgm:t>
    </dgm:pt>
  </dgm:ptLst>
  <dgm:cxnLst>
    <dgm:cxn modelId="{1A406AD2-6DE3-4FC6-8836-6EC3181C4681}" type="presOf" srcId="{31785505-E72F-48E1-B1E7-3E834B2A9B58}" destId="{76BB241F-3ADB-46DA-873D-B53C2BE63E5B}" srcOrd="1" destOrd="0" presId="urn:microsoft.com/office/officeart/2005/8/layout/process5"/>
    <dgm:cxn modelId="{74258A67-91DC-4E41-967F-7307DCE364EE}" type="presOf" srcId="{F435457C-40EA-45CB-A37E-430498F23381}" destId="{4900C3C7-05F0-49B1-BDD9-D7BD79B8B0A7}" srcOrd="0" destOrd="0" presId="urn:microsoft.com/office/officeart/2005/8/layout/process5"/>
    <dgm:cxn modelId="{689210C2-6DF8-4951-8DD4-DB9FB3CF7EB0}" type="presOf" srcId="{2D696756-197D-4D05-88CF-3519113AE854}" destId="{BF808092-DCED-4A4C-9501-CF305B8E102D}" srcOrd="1" destOrd="0" presId="urn:microsoft.com/office/officeart/2005/8/layout/process5"/>
    <dgm:cxn modelId="{C501AC51-A537-4DB9-99C3-B979F7FFBBB6}" type="presOf" srcId="{3DA39EB5-F78B-4B2E-B116-BA927F708E9A}" destId="{32F5855F-E719-471B-9A33-0D56DCF74BAA}" srcOrd="0" destOrd="0" presId="urn:microsoft.com/office/officeart/2005/8/layout/process5"/>
    <dgm:cxn modelId="{F7BFA658-05E5-4C6D-BEF6-C68D0D7E48EB}" srcId="{CC352928-60A5-4CC8-AD58-E0A38AD9F6ED}" destId="{CE7CBC25-ECD9-4A18-BB23-CDF3ED373B45}" srcOrd="1" destOrd="0" parTransId="{67955D44-E640-4A32-869B-8B9F8BA3F392}" sibTransId="{F27276BE-FBC9-4736-8142-5DD7D1B06FAE}"/>
    <dgm:cxn modelId="{423807FF-24FB-4206-9327-FD5C7B9BD717}" srcId="{64244CF2-3A1B-41AF-A643-AC18CFF5BC80}" destId="{84AF51EF-0B3B-4FB4-BBF2-5C9FA13B232F}" srcOrd="0" destOrd="0" parTransId="{A925200B-8C1C-4FA9-A3EC-E10D74E98B5D}" sibTransId="{11C75DE6-F3D6-4D1C-ACDD-08FB9391157A}"/>
    <dgm:cxn modelId="{5DBEA047-7849-4A94-B2B4-7A2A0B0A1079}" type="presOf" srcId="{64244CF2-3A1B-41AF-A643-AC18CFF5BC80}" destId="{62FD2B63-65DC-4251-8393-5A26DB808F8E}" srcOrd="0" destOrd="0" presId="urn:microsoft.com/office/officeart/2005/8/layout/process5"/>
    <dgm:cxn modelId="{3605D0E0-816E-49B7-ACB2-ED3F504C1F01}" type="presOf" srcId="{F435457C-40EA-45CB-A37E-430498F23381}" destId="{18D7B688-83BB-401A-B69B-3FCF5B6DA4E1}" srcOrd="1" destOrd="0" presId="urn:microsoft.com/office/officeart/2005/8/layout/process5"/>
    <dgm:cxn modelId="{A79E5CCE-AA91-44C1-ABAA-178F6538BF58}" type="presOf" srcId="{CE7CBC25-ECD9-4A18-BB23-CDF3ED373B45}" destId="{405B4067-16B6-405E-B525-2E7B943EFAFA}" srcOrd="0" destOrd="2" presId="urn:microsoft.com/office/officeart/2005/8/layout/process5"/>
    <dgm:cxn modelId="{93AC13D1-2E79-4925-9443-28D9346F73A8}" type="presOf" srcId="{71483B53-9C8E-4691-8799-665EED4CA184}" destId="{A06D67A8-B909-4638-AE7B-D3A8866ED819}" srcOrd="1" destOrd="0" presId="urn:microsoft.com/office/officeart/2005/8/layout/process5"/>
    <dgm:cxn modelId="{65747F73-0704-4478-BA26-9E1EE53B3420}" type="presOf" srcId="{2D696756-197D-4D05-88CF-3519113AE854}" destId="{4687F86D-412D-4E42-8005-EAD7BF825B60}" srcOrd="0" destOrd="0" presId="urn:microsoft.com/office/officeart/2005/8/layout/process5"/>
    <dgm:cxn modelId="{599BF3AF-505D-4B14-9AF8-8CB8B6DFE5A9}" type="presOf" srcId="{11C75DE6-F3D6-4D1C-ACDD-08FB9391157A}" destId="{49C39D9F-852D-4134-AC5B-738EB85F9F49}" srcOrd="1" destOrd="0" presId="urn:microsoft.com/office/officeart/2005/8/layout/process5"/>
    <dgm:cxn modelId="{AE376B4C-65AE-4957-8366-C51ED7FD9B76}" type="presOf" srcId="{5B14FF55-A132-4231-9C4A-E139D5080BEB}" destId="{BB4761FD-6E82-4EEC-A65A-C980D1606A6D}" srcOrd="0" destOrd="0" presId="urn:microsoft.com/office/officeart/2005/8/layout/process5"/>
    <dgm:cxn modelId="{F4781C1D-AB4B-489E-A24B-44866D693F6F}" type="presOf" srcId="{751FE586-4B12-459A-9464-877EB5B7B077}" destId="{1D32A6E6-BCD9-4BBF-80CF-E674B2B2E0E0}" srcOrd="0" destOrd="0" presId="urn:microsoft.com/office/officeart/2005/8/layout/process5"/>
    <dgm:cxn modelId="{D7D2D928-063C-4F55-9764-D9E0271178F6}" srcId="{64244CF2-3A1B-41AF-A643-AC18CFF5BC80}" destId="{C361497B-B0CD-4F9A-A2DD-CAEFD969F57C}" srcOrd="3" destOrd="0" parTransId="{DE84DC21-62C0-44CD-A76B-BE0CBA774478}" sibTransId="{71483B53-9C8E-4691-8799-665EED4CA184}"/>
    <dgm:cxn modelId="{80C26E9A-8868-45FA-AAAC-503EE2CF9D81}" type="presOf" srcId="{C361497B-B0CD-4F9A-A2DD-CAEFD969F57C}" destId="{E6324257-75F6-4514-BECA-54686B28AE73}" srcOrd="0" destOrd="0" presId="urn:microsoft.com/office/officeart/2005/8/layout/process5"/>
    <dgm:cxn modelId="{9A47622B-C4E2-4179-AAD6-4A4CC6057CA5}" srcId="{64244CF2-3A1B-41AF-A643-AC18CFF5BC80}" destId="{5E5BE807-6629-4480-87C4-22B8C78C66A1}" srcOrd="7" destOrd="0" parTransId="{E49EDE04-CDF5-454A-9A83-D3958264BDBA}" sibTransId="{31785505-E72F-48E1-B1E7-3E834B2A9B58}"/>
    <dgm:cxn modelId="{ECDE079B-6FA4-4EEE-AE33-E9DD60EBCD63}" type="presOf" srcId="{71483B53-9C8E-4691-8799-665EED4CA184}" destId="{487C8133-FDB0-4568-81D6-5A1B3AF7BF55}" srcOrd="0" destOrd="0" presId="urn:microsoft.com/office/officeart/2005/8/layout/process5"/>
    <dgm:cxn modelId="{732A77A7-28C8-4A10-9E1A-0FD8180D62F2}" srcId="{64244CF2-3A1B-41AF-A643-AC18CFF5BC80}" destId="{983AEC16-37C7-459D-83E9-648DC68E106C}" srcOrd="6" destOrd="0" parTransId="{C3D36C7D-5E25-4065-9CC6-9A4C12E5BF13}" sibTransId="{424BA557-4727-4040-9618-9C3827391C81}"/>
    <dgm:cxn modelId="{8FF275D3-720A-4B42-AFE6-44F98A385BB1}" type="presOf" srcId="{F8EED338-F44E-4FDA-8E8A-704E406DA0EB}" destId="{AF097B6B-322D-4F1E-9DB7-B476B98F9750}" srcOrd="0" destOrd="0" presId="urn:microsoft.com/office/officeart/2005/8/layout/process5"/>
    <dgm:cxn modelId="{4F585E84-3E2D-44E0-9460-32F3DF0B4FEA}" srcId="{64244CF2-3A1B-41AF-A643-AC18CFF5BC80}" destId="{CC352928-60A5-4CC8-AD58-E0A38AD9F6ED}" srcOrd="9" destOrd="0" parTransId="{04CA18ED-E567-473E-96C4-2FD07AC8EBA6}" sibTransId="{2D696756-197D-4D05-88CF-3519113AE854}"/>
    <dgm:cxn modelId="{6792344E-6627-4BD3-8CC4-7DE858EB7F48}" type="presOf" srcId="{3B54E92D-E859-4A18-8257-461FC31E858E}" destId="{348187D9-2DCB-4518-8B5C-016EA15DFFE7}" srcOrd="0" destOrd="0" presId="urn:microsoft.com/office/officeart/2005/8/layout/process5"/>
    <dgm:cxn modelId="{12269AE9-C79B-4BCF-BAF7-C9822D09802B}" srcId="{CC352928-60A5-4CC8-AD58-E0A38AD9F6ED}" destId="{2B94E173-98A2-4E27-BB90-129928A37691}" srcOrd="0" destOrd="0" parTransId="{0B6DD0E3-7276-4F81-B8F3-0145A35E3390}" sibTransId="{69B4F460-0C20-4B69-8A63-18557A7E2BC1}"/>
    <dgm:cxn modelId="{4909B800-E858-4ABB-9AFF-DA2056328CC1}" type="presOf" srcId="{2B94E173-98A2-4E27-BB90-129928A37691}" destId="{405B4067-16B6-405E-B525-2E7B943EFAFA}" srcOrd="0" destOrd="1" presId="urn:microsoft.com/office/officeart/2005/8/layout/process5"/>
    <dgm:cxn modelId="{3749CFE3-877E-47BA-9977-CF0B067DBC54}" type="presOf" srcId="{4A9FA08D-EB71-41DF-BB3A-446AE0DEDA2A}" destId="{57012F89-85A2-4C20-8EFD-4B4E37468F39}" srcOrd="1" destOrd="0" presId="urn:microsoft.com/office/officeart/2005/8/layout/process5"/>
    <dgm:cxn modelId="{197F3F72-F682-45FF-ABCD-88EAE1F7757E}" type="presOf" srcId="{BAD5BFD1-877D-4234-8772-467AC0B72647}" destId="{60DE5B6B-8D4E-4DBE-B061-BD6E20C34B0A}" srcOrd="0" destOrd="0" presId="urn:microsoft.com/office/officeart/2005/8/layout/process5"/>
    <dgm:cxn modelId="{6F6DC990-E4CB-4DA5-A8BF-9D2081884BA9}" type="presOf" srcId="{CC352928-60A5-4CC8-AD58-E0A38AD9F6ED}" destId="{405B4067-16B6-405E-B525-2E7B943EFAFA}" srcOrd="0" destOrd="0" presId="urn:microsoft.com/office/officeart/2005/8/layout/process5"/>
    <dgm:cxn modelId="{4E97F39A-8EF3-4AB2-B403-A2D4AEF32E0B}" type="presOf" srcId="{424BA557-4727-4040-9618-9C3827391C81}" destId="{57806735-CE14-4159-9518-7BC9D93C31E8}" srcOrd="1" destOrd="0" presId="urn:microsoft.com/office/officeart/2005/8/layout/process5"/>
    <dgm:cxn modelId="{F6C48129-DE0D-4C55-8402-556A42D156AD}" type="presOf" srcId="{5E5BE807-6629-4480-87C4-22B8C78C66A1}" destId="{6F6D99B4-B3E6-462C-A0DA-01F13F301D89}" srcOrd="0" destOrd="0" presId="urn:microsoft.com/office/officeart/2005/8/layout/process5"/>
    <dgm:cxn modelId="{84E7DB89-6D3F-49B5-A85D-B0E83E661779}" type="presOf" srcId="{4A9FA08D-EB71-41DF-BB3A-446AE0DEDA2A}" destId="{A88A1861-9295-4C95-9196-9DBD8FCB1511}" srcOrd="0" destOrd="0" presId="urn:microsoft.com/office/officeart/2005/8/layout/process5"/>
    <dgm:cxn modelId="{E3407964-F0C4-4B4F-991A-3F1A2D7A90DE}" type="presOf" srcId="{84AF51EF-0B3B-4FB4-BBF2-5C9FA13B232F}" destId="{E2F37EDB-5DB7-4A73-B9AB-E3968BC984EE}" srcOrd="0" destOrd="0" presId="urn:microsoft.com/office/officeart/2005/8/layout/process5"/>
    <dgm:cxn modelId="{23FB14A1-4203-46DA-A75A-D8722659FA13}" type="presOf" srcId="{69B24B2E-7DC8-4246-A0EA-9AC9054411D2}" destId="{73153E1B-76CF-4BC8-AF93-57924AE3C2BE}" srcOrd="1" destOrd="0" presId="urn:microsoft.com/office/officeart/2005/8/layout/process5"/>
    <dgm:cxn modelId="{1136B2F3-4E51-4812-B41D-F1839289D958}" type="presOf" srcId="{EF00AF50-0240-4C14-9E15-8AED2795C401}" destId="{3E20E9F4-2BE9-4D03-9A99-39DD9370F8AA}" srcOrd="0" destOrd="0" presId="urn:microsoft.com/office/officeart/2005/8/layout/process5"/>
    <dgm:cxn modelId="{98414EDE-F377-4E30-A7EA-8EA28808F245}" type="presOf" srcId="{424BA557-4727-4040-9618-9C3827391C81}" destId="{87D7E5AB-5FDA-4925-8A83-EFB592D50CFD}" srcOrd="0" destOrd="0" presId="urn:microsoft.com/office/officeart/2005/8/layout/process5"/>
    <dgm:cxn modelId="{DAC1DA4A-10AC-4CC9-B779-D1D161964F8C}" srcId="{64244CF2-3A1B-41AF-A643-AC18CFF5BC80}" destId="{EF00AF50-0240-4C14-9E15-8AED2795C401}" srcOrd="4" destOrd="0" parTransId="{0CE1932D-1ACF-455A-8DED-1CB6EC83F25F}" sibTransId="{BAD5BFD1-877D-4234-8772-467AC0B72647}"/>
    <dgm:cxn modelId="{0EE79187-7365-4B46-93F5-9DE2372A489C}" type="presOf" srcId="{3DA39EB5-F78B-4B2E-B116-BA927F708E9A}" destId="{ACC76AE5-3DE8-4768-8DE7-A4E731A36562}" srcOrd="1" destOrd="0" presId="urn:microsoft.com/office/officeart/2005/8/layout/process5"/>
    <dgm:cxn modelId="{2243E9C7-681B-40A8-A60A-3544F5B32835}" type="presOf" srcId="{31785505-E72F-48E1-B1E7-3E834B2A9B58}" destId="{DA4FAB0F-24B9-46E9-B586-F2657AD5F6F0}" srcOrd="0" destOrd="0" presId="urn:microsoft.com/office/officeart/2005/8/layout/process5"/>
    <dgm:cxn modelId="{540BC6D6-0DE3-4C6A-86DA-1D65A9A8B7A1}" type="presOf" srcId="{B5083F62-D9A0-42CA-81DE-AABE3E7E87C3}" destId="{5EB64339-531E-435C-9891-C08EDC1B0688}" srcOrd="0" destOrd="0" presId="urn:microsoft.com/office/officeart/2005/8/layout/process5"/>
    <dgm:cxn modelId="{B321C2EB-75AC-4799-AE33-F9907746C536}" srcId="{64244CF2-3A1B-41AF-A643-AC18CFF5BC80}" destId="{B5083F62-D9A0-42CA-81DE-AABE3E7E87C3}" srcOrd="2" destOrd="0" parTransId="{69B69281-A4D1-48E3-B532-74B48C997BF3}" sibTransId="{F435457C-40EA-45CB-A37E-430498F23381}"/>
    <dgm:cxn modelId="{F3C4B9D4-0897-44E0-8230-9831469E7E74}" srcId="{64244CF2-3A1B-41AF-A643-AC18CFF5BC80}" destId="{751FE586-4B12-459A-9464-877EB5B7B077}" srcOrd="10" destOrd="0" parTransId="{9AE79D0A-2628-4320-AF05-B1B66E4FEDB0}" sibTransId="{71AAC5AE-30DD-45C3-99F0-87ABAFC4B089}"/>
    <dgm:cxn modelId="{52C67208-C24A-48D4-A57C-A76A68F9884F}" type="presOf" srcId="{69B24B2E-7DC8-4246-A0EA-9AC9054411D2}" destId="{F2FA7E14-33DE-4831-BD7A-243113979267}" srcOrd="0" destOrd="0" presId="urn:microsoft.com/office/officeart/2005/8/layout/process5"/>
    <dgm:cxn modelId="{EF2D25D1-A3C0-4998-84D4-DB001435CF89}" srcId="{64244CF2-3A1B-41AF-A643-AC18CFF5BC80}" destId="{F8EED338-F44E-4FDA-8E8A-704E406DA0EB}" srcOrd="5" destOrd="0" parTransId="{F7FC4D49-62C1-4F97-810E-EB9BB334A012}" sibTransId="{69B24B2E-7DC8-4246-A0EA-9AC9054411D2}"/>
    <dgm:cxn modelId="{CA85B972-5EF7-4BFB-9752-9B474EA5587B}" srcId="{64244CF2-3A1B-41AF-A643-AC18CFF5BC80}" destId="{5B14FF55-A132-4231-9C4A-E139D5080BEB}" srcOrd="8" destOrd="0" parTransId="{19F8E059-1B8B-4997-8D37-C3D9B10002BD}" sibTransId="{3DA39EB5-F78B-4B2E-B116-BA927F708E9A}"/>
    <dgm:cxn modelId="{265EA2A8-AB18-426E-A8A4-9B36848DCA9D}" type="presOf" srcId="{983AEC16-37C7-459D-83E9-648DC68E106C}" destId="{8732934C-B308-4C25-953B-D2F8B79309EF}" srcOrd="0" destOrd="0" presId="urn:microsoft.com/office/officeart/2005/8/layout/process5"/>
    <dgm:cxn modelId="{A757C9D0-4B94-44E5-9AC6-48D1EB9FEBCE}" srcId="{64244CF2-3A1B-41AF-A643-AC18CFF5BC80}" destId="{3B54E92D-E859-4A18-8257-461FC31E858E}" srcOrd="1" destOrd="0" parTransId="{04C0D7AB-0DE8-4B86-B454-D524CC1C5A7B}" sibTransId="{4A9FA08D-EB71-41DF-BB3A-446AE0DEDA2A}"/>
    <dgm:cxn modelId="{C5ADBD93-7780-4980-976E-78776125AE81}" type="presOf" srcId="{BAD5BFD1-877D-4234-8772-467AC0B72647}" destId="{F4453836-52E7-4359-B00B-C576F16CFACD}" srcOrd="1" destOrd="0" presId="urn:microsoft.com/office/officeart/2005/8/layout/process5"/>
    <dgm:cxn modelId="{E1BE633F-E299-4C90-9788-D1D2A8C583B8}" type="presOf" srcId="{11C75DE6-F3D6-4D1C-ACDD-08FB9391157A}" destId="{98E28AAB-7993-4DDF-935F-82C23DAFEB6D}" srcOrd="0" destOrd="0" presId="urn:microsoft.com/office/officeart/2005/8/layout/process5"/>
    <dgm:cxn modelId="{87256195-8409-416D-8AA1-1B1511322A09}" type="presParOf" srcId="{62FD2B63-65DC-4251-8393-5A26DB808F8E}" destId="{E2F37EDB-5DB7-4A73-B9AB-E3968BC984EE}" srcOrd="0" destOrd="0" presId="urn:microsoft.com/office/officeart/2005/8/layout/process5"/>
    <dgm:cxn modelId="{F044B3FF-7083-4FDD-931C-C4329254ACF7}" type="presParOf" srcId="{62FD2B63-65DC-4251-8393-5A26DB808F8E}" destId="{98E28AAB-7993-4DDF-935F-82C23DAFEB6D}" srcOrd="1" destOrd="0" presId="urn:microsoft.com/office/officeart/2005/8/layout/process5"/>
    <dgm:cxn modelId="{FB996CDC-B671-44CE-A187-97BDE2FE610E}" type="presParOf" srcId="{98E28AAB-7993-4DDF-935F-82C23DAFEB6D}" destId="{49C39D9F-852D-4134-AC5B-738EB85F9F49}" srcOrd="0" destOrd="0" presId="urn:microsoft.com/office/officeart/2005/8/layout/process5"/>
    <dgm:cxn modelId="{C2F737C1-9EA3-4605-8136-E8106F97CDE8}" type="presParOf" srcId="{62FD2B63-65DC-4251-8393-5A26DB808F8E}" destId="{348187D9-2DCB-4518-8B5C-016EA15DFFE7}" srcOrd="2" destOrd="0" presId="urn:microsoft.com/office/officeart/2005/8/layout/process5"/>
    <dgm:cxn modelId="{8F91B594-F0F2-4C9D-86AB-151A7E02F317}" type="presParOf" srcId="{62FD2B63-65DC-4251-8393-5A26DB808F8E}" destId="{A88A1861-9295-4C95-9196-9DBD8FCB1511}" srcOrd="3" destOrd="0" presId="urn:microsoft.com/office/officeart/2005/8/layout/process5"/>
    <dgm:cxn modelId="{263AB140-69DD-4913-B874-22A6A5C83145}" type="presParOf" srcId="{A88A1861-9295-4C95-9196-9DBD8FCB1511}" destId="{57012F89-85A2-4C20-8EFD-4B4E37468F39}" srcOrd="0" destOrd="0" presId="urn:microsoft.com/office/officeart/2005/8/layout/process5"/>
    <dgm:cxn modelId="{64BED8F6-9A10-4EE3-B04A-02C77B2FF03A}" type="presParOf" srcId="{62FD2B63-65DC-4251-8393-5A26DB808F8E}" destId="{5EB64339-531E-435C-9891-C08EDC1B0688}" srcOrd="4" destOrd="0" presId="urn:microsoft.com/office/officeart/2005/8/layout/process5"/>
    <dgm:cxn modelId="{5A560870-FCEF-4700-94A8-0FA637A4CA66}" type="presParOf" srcId="{62FD2B63-65DC-4251-8393-5A26DB808F8E}" destId="{4900C3C7-05F0-49B1-BDD9-D7BD79B8B0A7}" srcOrd="5" destOrd="0" presId="urn:microsoft.com/office/officeart/2005/8/layout/process5"/>
    <dgm:cxn modelId="{7D7B0EE6-7258-456D-89A7-5D4B83E5DDC5}" type="presParOf" srcId="{4900C3C7-05F0-49B1-BDD9-D7BD79B8B0A7}" destId="{18D7B688-83BB-401A-B69B-3FCF5B6DA4E1}" srcOrd="0" destOrd="0" presId="urn:microsoft.com/office/officeart/2005/8/layout/process5"/>
    <dgm:cxn modelId="{A19127ED-F97B-4E77-AFAE-B3E7F99F135C}" type="presParOf" srcId="{62FD2B63-65DC-4251-8393-5A26DB808F8E}" destId="{E6324257-75F6-4514-BECA-54686B28AE73}" srcOrd="6" destOrd="0" presId="urn:microsoft.com/office/officeart/2005/8/layout/process5"/>
    <dgm:cxn modelId="{5AE4F944-DA3B-42DC-9658-790013683629}" type="presParOf" srcId="{62FD2B63-65DC-4251-8393-5A26DB808F8E}" destId="{487C8133-FDB0-4568-81D6-5A1B3AF7BF55}" srcOrd="7" destOrd="0" presId="urn:microsoft.com/office/officeart/2005/8/layout/process5"/>
    <dgm:cxn modelId="{84EADF62-97F0-4BAD-8FAB-D46B281C9097}" type="presParOf" srcId="{487C8133-FDB0-4568-81D6-5A1B3AF7BF55}" destId="{A06D67A8-B909-4638-AE7B-D3A8866ED819}" srcOrd="0" destOrd="0" presId="urn:microsoft.com/office/officeart/2005/8/layout/process5"/>
    <dgm:cxn modelId="{637627BE-8B5A-4A20-BBE4-04008EEA79D3}" type="presParOf" srcId="{62FD2B63-65DC-4251-8393-5A26DB808F8E}" destId="{3E20E9F4-2BE9-4D03-9A99-39DD9370F8AA}" srcOrd="8" destOrd="0" presId="urn:microsoft.com/office/officeart/2005/8/layout/process5"/>
    <dgm:cxn modelId="{916C5C5A-1E12-46A5-AB7B-73D54E6AA023}" type="presParOf" srcId="{62FD2B63-65DC-4251-8393-5A26DB808F8E}" destId="{60DE5B6B-8D4E-4DBE-B061-BD6E20C34B0A}" srcOrd="9" destOrd="0" presId="urn:microsoft.com/office/officeart/2005/8/layout/process5"/>
    <dgm:cxn modelId="{FC3BD636-1FBF-4D0F-8921-0609621968F3}" type="presParOf" srcId="{60DE5B6B-8D4E-4DBE-B061-BD6E20C34B0A}" destId="{F4453836-52E7-4359-B00B-C576F16CFACD}" srcOrd="0" destOrd="0" presId="urn:microsoft.com/office/officeart/2005/8/layout/process5"/>
    <dgm:cxn modelId="{EA2CB3F0-2988-4688-B401-7823CE28C96D}" type="presParOf" srcId="{62FD2B63-65DC-4251-8393-5A26DB808F8E}" destId="{AF097B6B-322D-4F1E-9DB7-B476B98F9750}" srcOrd="10" destOrd="0" presId="urn:microsoft.com/office/officeart/2005/8/layout/process5"/>
    <dgm:cxn modelId="{050094A6-4AAC-4FB2-8F78-34854943ABE4}" type="presParOf" srcId="{62FD2B63-65DC-4251-8393-5A26DB808F8E}" destId="{F2FA7E14-33DE-4831-BD7A-243113979267}" srcOrd="11" destOrd="0" presId="urn:microsoft.com/office/officeart/2005/8/layout/process5"/>
    <dgm:cxn modelId="{182FD2DA-9D21-4E6A-B364-5567F32041CE}" type="presParOf" srcId="{F2FA7E14-33DE-4831-BD7A-243113979267}" destId="{73153E1B-76CF-4BC8-AF93-57924AE3C2BE}" srcOrd="0" destOrd="0" presId="urn:microsoft.com/office/officeart/2005/8/layout/process5"/>
    <dgm:cxn modelId="{CDDE66DE-DEFD-4D58-B14E-371CB7E11C38}" type="presParOf" srcId="{62FD2B63-65DC-4251-8393-5A26DB808F8E}" destId="{8732934C-B308-4C25-953B-D2F8B79309EF}" srcOrd="12" destOrd="0" presId="urn:microsoft.com/office/officeart/2005/8/layout/process5"/>
    <dgm:cxn modelId="{96431DB5-9152-416B-ADFE-257718156E46}" type="presParOf" srcId="{62FD2B63-65DC-4251-8393-5A26DB808F8E}" destId="{87D7E5AB-5FDA-4925-8A83-EFB592D50CFD}" srcOrd="13" destOrd="0" presId="urn:microsoft.com/office/officeart/2005/8/layout/process5"/>
    <dgm:cxn modelId="{DA0812E4-7393-411A-80E2-907C676AD9D8}" type="presParOf" srcId="{87D7E5AB-5FDA-4925-8A83-EFB592D50CFD}" destId="{57806735-CE14-4159-9518-7BC9D93C31E8}" srcOrd="0" destOrd="0" presId="urn:microsoft.com/office/officeart/2005/8/layout/process5"/>
    <dgm:cxn modelId="{B307AB21-D445-4077-AD4F-8B9753762303}" type="presParOf" srcId="{62FD2B63-65DC-4251-8393-5A26DB808F8E}" destId="{6F6D99B4-B3E6-462C-A0DA-01F13F301D89}" srcOrd="14" destOrd="0" presId="urn:microsoft.com/office/officeart/2005/8/layout/process5"/>
    <dgm:cxn modelId="{0BD9F3D5-4FF4-44B8-92B4-C71955F45FE2}" type="presParOf" srcId="{62FD2B63-65DC-4251-8393-5A26DB808F8E}" destId="{DA4FAB0F-24B9-46E9-B586-F2657AD5F6F0}" srcOrd="15" destOrd="0" presId="urn:microsoft.com/office/officeart/2005/8/layout/process5"/>
    <dgm:cxn modelId="{2B1F3B2E-2E8C-4D66-B8DC-5B214E1DAD84}" type="presParOf" srcId="{DA4FAB0F-24B9-46E9-B586-F2657AD5F6F0}" destId="{76BB241F-3ADB-46DA-873D-B53C2BE63E5B}" srcOrd="0" destOrd="0" presId="urn:microsoft.com/office/officeart/2005/8/layout/process5"/>
    <dgm:cxn modelId="{F3138BC3-486A-48B4-B7DC-DD5FFC5032E7}" type="presParOf" srcId="{62FD2B63-65DC-4251-8393-5A26DB808F8E}" destId="{BB4761FD-6E82-4EEC-A65A-C980D1606A6D}" srcOrd="16" destOrd="0" presId="urn:microsoft.com/office/officeart/2005/8/layout/process5"/>
    <dgm:cxn modelId="{2A24C339-C3E1-4052-86A0-8108DDEB4657}" type="presParOf" srcId="{62FD2B63-65DC-4251-8393-5A26DB808F8E}" destId="{32F5855F-E719-471B-9A33-0D56DCF74BAA}" srcOrd="17" destOrd="0" presId="urn:microsoft.com/office/officeart/2005/8/layout/process5"/>
    <dgm:cxn modelId="{E1D5DA6A-B05E-4CCA-9E8C-25CD0086BDD8}" type="presParOf" srcId="{32F5855F-E719-471B-9A33-0D56DCF74BAA}" destId="{ACC76AE5-3DE8-4768-8DE7-A4E731A36562}" srcOrd="0" destOrd="0" presId="urn:microsoft.com/office/officeart/2005/8/layout/process5"/>
    <dgm:cxn modelId="{035FFA5E-4451-4BAD-AEA5-47DF8A4DAD83}" type="presParOf" srcId="{62FD2B63-65DC-4251-8393-5A26DB808F8E}" destId="{405B4067-16B6-405E-B525-2E7B943EFAFA}" srcOrd="18" destOrd="0" presId="urn:microsoft.com/office/officeart/2005/8/layout/process5"/>
    <dgm:cxn modelId="{9B690412-E6F6-4A3E-A4BC-8A9B5EBE6EC2}" type="presParOf" srcId="{62FD2B63-65DC-4251-8393-5A26DB808F8E}" destId="{4687F86D-412D-4E42-8005-EAD7BF825B60}" srcOrd="19" destOrd="0" presId="urn:microsoft.com/office/officeart/2005/8/layout/process5"/>
    <dgm:cxn modelId="{25E1C955-65D4-4620-ADD1-103B4E0A07F5}" type="presParOf" srcId="{4687F86D-412D-4E42-8005-EAD7BF825B60}" destId="{BF808092-DCED-4A4C-9501-CF305B8E102D}" srcOrd="0" destOrd="0" presId="urn:microsoft.com/office/officeart/2005/8/layout/process5"/>
    <dgm:cxn modelId="{300BD68F-5697-4D6A-9604-455B5E9BA334}" type="presParOf" srcId="{62FD2B63-65DC-4251-8393-5A26DB808F8E}" destId="{1D32A6E6-BCD9-4BBF-80CF-E674B2B2E0E0}" srcOrd="20"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C3DDB78-6F0D-43E2-9772-32E6C4D20889}"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3A88C7B9-64BF-4BB3-8B8F-A18B643542C0}">
      <dgm:prSet phldrT="[Texto]" custT="1"/>
      <dgm:spPr>
        <a:ln>
          <a:solidFill>
            <a:srgbClr val="EF4A1D"/>
          </a:solidFill>
        </a:ln>
      </dgm:spPr>
      <dgm:t>
        <a:bodyPr/>
        <a:lstStyle/>
        <a:p>
          <a:r>
            <a:rPr lang="es-ES" sz="1050" b="1"/>
            <a:t>Preparar el cuestionario de factores de riesgo ergonómicos y daños</a:t>
          </a:r>
          <a:endParaRPr lang="es-ES" sz="1050"/>
        </a:p>
        <a:p>
          <a:r>
            <a:rPr lang="es-ES" sz="900"/>
            <a:t>(Aplicación informática y manual de uso)</a:t>
          </a:r>
        </a:p>
      </dgm:t>
    </dgm:pt>
    <dgm:pt modelId="{6165E3F4-6C91-4049-ACC1-9F269662264C}" type="parTrans" cxnId="{49C9A087-6073-46F7-8796-2BD0BCE299AA}">
      <dgm:prSet/>
      <dgm:spPr/>
      <dgm:t>
        <a:bodyPr/>
        <a:lstStyle/>
        <a:p>
          <a:endParaRPr lang="es-ES" sz="1050"/>
        </a:p>
      </dgm:t>
    </dgm:pt>
    <dgm:pt modelId="{46AC14A3-A632-43AE-A9B7-0B2573370E8E}" type="sibTrans" cxnId="{49C9A087-6073-46F7-8796-2BD0BCE299AA}">
      <dgm:prSet custT="1"/>
      <dgm:spPr>
        <a:solidFill>
          <a:srgbClr val="EF4A1D"/>
        </a:solidFill>
      </dgm:spPr>
      <dgm:t>
        <a:bodyPr/>
        <a:lstStyle/>
        <a:p>
          <a:endParaRPr lang="es-ES" sz="1050"/>
        </a:p>
      </dgm:t>
    </dgm:pt>
    <dgm:pt modelId="{BE001623-AD92-459B-B854-5C36E5DEEBFE}">
      <dgm:prSet phldrT="[Texto]" custT="1"/>
      <dgm:spPr>
        <a:ln>
          <a:solidFill>
            <a:srgbClr val="EF4A1D"/>
          </a:solidFill>
        </a:ln>
      </dgm:spPr>
      <dgm:t>
        <a:bodyPr/>
        <a:lstStyle/>
        <a:p>
          <a:pPr algn="ctr"/>
          <a:r>
            <a:rPr lang="es-ES" sz="1050" b="1"/>
            <a:t>Desarrollar la planificación acordada sobre el cuestionario</a:t>
          </a:r>
        </a:p>
      </dgm:t>
    </dgm:pt>
    <dgm:pt modelId="{0351609A-1FE4-4B9F-9AB6-A3ABAE883D85}" type="parTrans" cxnId="{7C851838-18AA-4584-B436-F9080CCC067E}">
      <dgm:prSet/>
      <dgm:spPr/>
      <dgm:t>
        <a:bodyPr/>
        <a:lstStyle/>
        <a:p>
          <a:endParaRPr lang="es-ES" sz="1050"/>
        </a:p>
      </dgm:t>
    </dgm:pt>
    <dgm:pt modelId="{D6992C6F-AB8A-49D5-90E7-8698FD9B68DA}" type="sibTrans" cxnId="{7C851838-18AA-4584-B436-F9080CCC067E}">
      <dgm:prSet custT="1"/>
      <dgm:spPr>
        <a:solidFill>
          <a:srgbClr val="EF4A1D"/>
        </a:solidFill>
      </dgm:spPr>
      <dgm:t>
        <a:bodyPr/>
        <a:lstStyle/>
        <a:p>
          <a:endParaRPr lang="es-ES" sz="1050"/>
        </a:p>
      </dgm:t>
    </dgm:pt>
    <dgm:pt modelId="{79416782-3376-40D5-B834-613EF7489A71}">
      <dgm:prSet phldrT="[Texto]" custT="1"/>
      <dgm:spPr>
        <a:ln>
          <a:solidFill>
            <a:srgbClr val="EF4A1D"/>
          </a:solidFill>
        </a:ln>
      </dgm:spPr>
      <dgm:t>
        <a:bodyPr/>
        <a:lstStyle/>
        <a:p>
          <a:pPr algn="ctr"/>
          <a:r>
            <a:rPr lang="es-ES" sz="1050" b="1"/>
            <a:t>Registrar los cuestionarios</a:t>
          </a:r>
          <a:r>
            <a:rPr lang="es-ES" sz="1050"/>
            <a:t> </a:t>
          </a:r>
        </a:p>
        <a:p>
          <a:pPr algn="ctr"/>
          <a:r>
            <a:rPr lang="es-ES" sz="900" b="0"/>
            <a:t>(Aplicación informática y manual de uso)</a:t>
          </a:r>
        </a:p>
      </dgm:t>
    </dgm:pt>
    <dgm:pt modelId="{33C1404C-6695-439C-B243-05B38E1DDAAE}" type="parTrans" cxnId="{2B2A34F1-AD99-4B1D-BCED-C2570E6635DE}">
      <dgm:prSet/>
      <dgm:spPr/>
      <dgm:t>
        <a:bodyPr/>
        <a:lstStyle/>
        <a:p>
          <a:endParaRPr lang="es-ES" sz="1050"/>
        </a:p>
      </dgm:t>
    </dgm:pt>
    <dgm:pt modelId="{04AB1ED4-1C61-4AE8-A190-A48974346BED}" type="sibTrans" cxnId="{2B2A34F1-AD99-4B1D-BCED-C2570E6635DE}">
      <dgm:prSet custT="1"/>
      <dgm:spPr>
        <a:solidFill>
          <a:srgbClr val="EF4A1D"/>
        </a:solidFill>
      </dgm:spPr>
      <dgm:t>
        <a:bodyPr/>
        <a:lstStyle/>
        <a:p>
          <a:endParaRPr lang="es-ES" sz="1050"/>
        </a:p>
      </dgm:t>
    </dgm:pt>
    <dgm:pt modelId="{87E2F4BB-58D7-4DC2-B524-32E3DE048AC4}">
      <dgm:prSet phldrT="[Texto]" custT="1"/>
      <dgm:spPr>
        <a:ln>
          <a:solidFill>
            <a:srgbClr val="EF4A1D"/>
          </a:solidFill>
        </a:ln>
      </dgm:spPr>
      <dgm:t>
        <a:bodyPr/>
        <a:lstStyle/>
        <a:p>
          <a:r>
            <a:rPr lang="es-ES" sz="1050" b="1" dirty="0"/>
            <a:t>Planificar su distribución, cumplimentación y recogida</a:t>
          </a:r>
        </a:p>
      </dgm:t>
    </dgm:pt>
    <dgm:pt modelId="{FD6166D3-46CB-4C81-BAEA-A000C9993E99}" type="parTrans" cxnId="{1FA33440-A5EA-4543-BD6B-E93AC231CC4A}">
      <dgm:prSet/>
      <dgm:spPr/>
      <dgm:t>
        <a:bodyPr/>
        <a:lstStyle/>
        <a:p>
          <a:endParaRPr lang="es-ES" sz="1050"/>
        </a:p>
      </dgm:t>
    </dgm:pt>
    <dgm:pt modelId="{8B14104D-98F0-461F-B7CF-CBA460054F73}" type="sibTrans" cxnId="{1FA33440-A5EA-4543-BD6B-E93AC231CC4A}">
      <dgm:prSet custT="1"/>
      <dgm:spPr>
        <a:solidFill>
          <a:srgbClr val="EF4A1D"/>
        </a:solidFill>
      </dgm:spPr>
      <dgm:t>
        <a:bodyPr/>
        <a:lstStyle/>
        <a:p>
          <a:endParaRPr lang="es-ES" sz="1050"/>
        </a:p>
      </dgm:t>
    </dgm:pt>
    <dgm:pt modelId="{DFD32D29-58D2-4E7C-97F9-8554D30D1242}">
      <dgm:prSet phldrT="[Texto]" custT="1"/>
      <dgm:spPr>
        <a:ln>
          <a:solidFill>
            <a:srgbClr val="EF4A1D"/>
          </a:solidFill>
        </a:ln>
      </dgm:spPr>
      <dgm:t>
        <a:bodyPr/>
        <a:lstStyle/>
        <a:p>
          <a:pPr algn="ctr"/>
          <a:r>
            <a:rPr lang="es-ES" sz="1050" b="1"/>
            <a:t>Generar documentos de resultados</a:t>
          </a:r>
        </a:p>
      </dgm:t>
    </dgm:pt>
    <dgm:pt modelId="{9CBF5D88-21C4-4C2D-8992-5D01FA60299D}" type="sibTrans" cxnId="{F952CF13-EB14-4AF0-B264-E8762C166FC6}">
      <dgm:prSet custT="1"/>
      <dgm:spPr>
        <a:solidFill>
          <a:srgbClr val="EF4A1D"/>
        </a:solidFill>
      </dgm:spPr>
      <dgm:t>
        <a:bodyPr/>
        <a:lstStyle/>
        <a:p>
          <a:endParaRPr lang="es-ES" sz="1050"/>
        </a:p>
      </dgm:t>
    </dgm:pt>
    <dgm:pt modelId="{A7399AF1-6336-4641-A6E9-05F4B3F158EB}" type="parTrans" cxnId="{F952CF13-EB14-4AF0-B264-E8762C166FC6}">
      <dgm:prSet/>
      <dgm:spPr/>
      <dgm:t>
        <a:bodyPr/>
        <a:lstStyle/>
        <a:p>
          <a:endParaRPr lang="es-ES" sz="1050"/>
        </a:p>
      </dgm:t>
    </dgm:pt>
    <dgm:pt modelId="{B6878258-978A-4D8D-A68E-5108AC3C4466}">
      <dgm:prSet phldrT="[Texto]" custT="1"/>
      <dgm:spPr>
        <a:ln>
          <a:solidFill>
            <a:srgbClr val="EF4A1D"/>
          </a:solidFill>
        </a:ln>
      </dgm:spPr>
      <dgm:t>
        <a:bodyPr/>
        <a:lstStyle/>
        <a:p>
          <a:pPr algn="ctr"/>
          <a:r>
            <a:rPr lang="es-ES" sz="1050" b="1"/>
            <a:t>IDENTIFICAR LAS CAUSAS DE EXPOSICIÓN A LOS FACTORES DE RIESGO  ERGONÓMICOS PRIORITARIOS</a:t>
          </a:r>
        </a:p>
      </dgm:t>
    </dgm:pt>
    <dgm:pt modelId="{7896A540-B242-455B-AC62-D04C2D1E123B}" type="parTrans" cxnId="{F6C5DDD2-7922-4B17-B692-91907DECC0A2}">
      <dgm:prSet/>
      <dgm:spPr/>
      <dgm:t>
        <a:bodyPr/>
        <a:lstStyle/>
        <a:p>
          <a:endParaRPr lang="es-ES" sz="1050"/>
        </a:p>
      </dgm:t>
    </dgm:pt>
    <dgm:pt modelId="{AEC9FB09-5BAB-49E1-8DE0-D46DCE7C0FBE}" type="sibTrans" cxnId="{F6C5DDD2-7922-4B17-B692-91907DECC0A2}">
      <dgm:prSet custT="1"/>
      <dgm:spPr>
        <a:solidFill>
          <a:srgbClr val="EF4A1D"/>
        </a:solidFill>
      </dgm:spPr>
      <dgm:t>
        <a:bodyPr/>
        <a:lstStyle/>
        <a:p>
          <a:endParaRPr lang="es-ES" sz="1050"/>
        </a:p>
      </dgm:t>
    </dgm:pt>
    <dgm:pt modelId="{71672FFF-8C41-42DC-A31E-3315C52C64D6}">
      <dgm:prSet phldrT="[Texto]" custT="1"/>
      <dgm:spPr>
        <a:solidFill>
          <a:srgbClr val="F48162"/>
        </a:solidFill>
        <a:ln>
          <a:solidFill>
            <a:srgbClr val="EF4A1D"/>
          </a:solidFill>
        </a:ln>
      </dgm:spPr>
      <dgm:t>
        <a:bodyPr/>
        <a:lstStyle/>
        <a:p>
          <a:pPr algn="ctr"/>
          <a:r>
            <a:rPr lang="es-ES" sz="1050" b="1">
              <a:solidFill>
                <a:schemeClr val="bg1"/>
              </a:solidFill>
            </a:rPr>
            <a:t>Informe de Identificacion y análisis</a:t>
          </a:r>
        </a:p>
      </dgm:t>
    </dgm:pt>
    <dgm:pt modelId="{FB8C75E2-BE02-4096-BF94-9850182AD560}" type="parTrans" cxnId="{64A994E5-B6FC-43C6-A5C4-F7246E49003D}">
      <dgm:prSet/>
      <dgm:spPr/>
      <dgm:t>
        <a:bodyPr/>
        <a:lstStyle/>
        <a:p>
          <a:endParaRPr lang="es-ES" sz="1050"/>
        </a:p>
      </dgm:t>
    </dgm:pt>
    <dgm:pt modelId="{203161A5-E969-4830-9563-ECEAC8D2AE87}" type="sibTrans" cxnId="{64A994E5-B6FC-43C6-A5C4-F7246E49003D}">
      <dgm:prSet custT="1"/>
      <dgm:spPr/>
      <dgm:t>
        <a:bodyPr/>
        <a:lstStyle/>
        <a:p>
          <a:endParaRPr lang="es-ES" sz="1050"/>
        </a:p>
      </dgm:t>
    </dgm:pt>
    <dgm:pt modelId="{4CE342F2-265B-4736-B03B-650032468DF9}">
      <dgm:prSet phldrT="[Texto]" custT="1"/>
      <dgm:spPr>
        <a:ln>
          <a:solidFill>
            <a:srgbClr val="EF4A1D"/>
          </a:solidFill>
        </a:ln>
      </dgm:spPr>
      <dgm:t>
        <a:bodyPr/>
        <a:lstStyle/>
        <a:p>
          <a:pPr algn="l"/>
          <a:r>
            <a:rPr lang="es-ES" sz="900" b="0"/>
            <a:t>Informe de resultados del cuestionario</a:t>
          </a:r>
          <a:endParaRPr lang="es-ES" sz="900" b="1"/>
        </a:p>
      </dgm:t>
    </dgm:pt>
    <dgm:pt modelId="{2C13F6EE-D821-4C23-98E4-5E9A2E99BFF0}" type="parTrans" cxnId="{F6574CE4-E22E-4437-886D-EF4ED33DFF5C}">
      <dgm:prSet/>
      <dgm:spPr/>
      <dgm:t>
        <a:bodyPr/>
        <a:lstStyle/>
        <a:p>
          <a:endParaRPr lang="es-ES" sz="1050"/>
        </a:p>
      </dgm:t>
    </dgm:pt>
    <dgm:pt modelId="{1803E413-62B7-4540-A8E0-EA9402A47C89}" type="sibTrans" cxnId="{F6574CE4-E22E-4437-886D-EF4ED33DFF5C}">
      <dgm:prSet/>
      <dgm:spPr/>
      <dgm:t>
        <a:bodyPr/>
        <a:lstStyle/>
        <a:p>
          <a:endParaRPr lang="es-ES" sz="1050"/>
        </a:p>
      </dgm:t>
    </dgm:pt>
    <dgm:pt modelId="{BEEC1906-92AB-42CF-9962-49B76752E85C}">
      <dgm:prSet phldrT="[Texto]" custT="1"/>
      <dgm:spPr>
        <a:ln>
          <a:solidFill>
            <a:srgbClr val="EF4A1D"/>
          </a:solidFill>
        </a:ln>
      </dgm:spPr>
      <dgm:t>
        <a:bodyPr/>
        <a:lstStyle/>
        <a:p>
          <a:pPr algn="l"/>
          <a:r>
            <a:rPr lang="es-ES" sz="900" b="0"/>
            <a:t>Hojas informativas para los trabajadores</a:t>
          </a:r>
          <a:endParaRPr lang="es-ES" sz="900" b="1"/>
        </a:p>
      </dgm:t>
    </dgm:pt>
    <dgm:pt modelId="{EA4DD000-D0D3-4A1C-A8FC-9171C0120964}" type="parTrans" cxnId="{D8A6104A-05C0-4BA0-9FD4-876638EFB6EE}">
      <dgm:prSet/>
      <dgm:spPr/>
      <dgm:t>
        <a:bodyPr/>
        <a:lstStyle/>
        <a:p>
          <a:endParaRPr lang="es-ES" sz="1050"/>
        </a:p>
      </dgm:t>
    </dgm:pt>
    <dgm:pt modelId="{280CE757-C0FC-43ED-8B8F-8ABB26CCFA21}" type="sibTrans" cxnId="{D8A6104A-05C0-4BA0-9FD4-876638EFB6EE}">
      <dgm:prSet/>
      <dgm:spPr/>
      <dgm:t>
        <a:bodyPr/>
        <a:lstStyle/>
        <a:p>
          <a:endParaRPr lang="es-ES" sz="1050"/>
        </a:p>
      </dgm:t>
    </dgm:pt>
    <dgm:pt modelId="{26712196-4AB6-48EA-A3F9-0DEC7E6EC18E}">
      <dgm:prSet phldrT="[Texto]" custT="1"/>
      <dgm:spPr>
        <a:ln>
          <a:solidFill>
            <a:srgbClr val="EF4A1D"/>
          </a:solidFill>
        </a:ln>
      </dgm:spPr>
      <dgm:t>
        <a:bodyPr/>
        <a:lstStyle/>
        <a:p>
          <a:pPr algn="l"/>
          <a:r>
            <a:rPr lang="es-ES" sz="900" b="0"/>
            <a:t>Informe de resultados del cuestionario</a:t>
          </a:r>
        </a:p>
      </dgm:t>
    </dgm:pt>
    <dgm:pt modelId="{B45E08CE-1CAA-44D6-85B4-BA22A38DD275}" type="parTrans" cxnId="{25B1F0A6-2FBE-4161-83A9-C1CE54973949}">
      <dgm:prSet/>
      <dgm:spPr/>
      <dgm:t>
        <a:bodyPr/>
        <a:lstStyle/>
        <a:p>
          <a:endParaRPr lang="es-ES" sz="1050"/>
        </a:p>
      </dgm:t>
    </dgm:pt>
    <dgm:pt modelId="{3AA5690F-458C-4176-88D2-C4C6354A9AB1}" type="sibTrans" cxnId="{25B1F0A6-2FBE-4161-83A9-C1CE54973949}">
      <dgm:prSet/>
      <dgm:spPr/>
      <dgm:t>
        <a:bodyPr/>
        <a:lstStyle/>
        <a:p>
          <a:endParaRPr lang="es-ES" sz="1050"/>
        </a:p>
      </dgm:t>
    </dgm:pt>
    <dgm:pt modelId="{46801441-CF68-4482-9DD8-8D9FD8FE5279}">
      <dgm:prSet phldrT="[Texto]" custT="1"/>
      <dgm:spPr>
        <a:ln>
          <a:solidFill>
            <a:srgbClr val="EF4A1D"/>
          </a:solidFill>
        </a:ln>
      </dgm:spPr>
      <dgm:t>
        <a:bodyPr/>
        <a:lstStyle/>
        <a:p>
          <a:pPr algn="l"/>
          <a:r>
            <a:rPr lang="es-ES" sz="900" b="0"/>
            <a:t>Experiencia y conocimiento del Grupo Ergo</a:t>
          </a:r>
        </a:p>
      </dgm:t>
    </dgm:pt>
    <dgm:pt modelId="{22F2D723-8ED9-4017-95FD-7FFC2D2A2C8B}" type="parTrans" cxnId="{6A7AC920-261D-405F-A851-B25DD279AEEF}">
      <dgm:prSet/>
      <dgm:spPr/>
      <dgm:t>
        <a:bodyPr/>
        <a:lstStyle/>
        <a:p>
          <a:endParaRPr lang="es-ES" sz="1050"/>
        </a:p>
      </dgm:t>
    </dgm:pt>
    <dgm:pt modelId="{4113CF9D-B48A-420B-96E4-B19ACC8C40BD}" type="sibTrans" cxnId="{6A7AC920-261D-405F-A851-B25DD279AEEF}">
      <dgm:prSet/>
      <dgm:spPr/>
      <dgm:t>
        <a:bodyPr/>
        <a:lstStyle/>
        <a:p>
          <a:endParaRPr lang="es-ES" sz="1050"/>
        </a:p>
      </dgm:t>
    </dgm:pt>
    <dgm:pt modelId="{59A99E88-58A5-4370-A813-84E562FE47C9}">
      <dgm:prSet phldrT="[Texto]" custT="1"/>
      <dgm:spPr>
        <a:ln>
          <a:solidFill>
            <a:srgbClr val="EF4A1D"/>
          </a:solidFill>
        </a:ln>
      </dgm:spPr>
      <dgm:t>
        <a:bodyPr/>
        <a:lstStyle/>
        <a:p>
          <a:pPr algn="l"/>
          <a:r>
            <a:rPr lang="es-ES" sz="900" b="0"/>
            <a:t>Búsqueda de información adicional (si fuera necesaria)</a:t>
          </a:r>
        </a:p>
      </dgm:t>
    </dgm:pt>
    <dgm:pt modelId="{83FBB6EB-95F4-4729-87E3-17DB9318B02E}" type="parTrans" cxnId="{07EC51E1-594D-4F8B-9441-FB0AA4592487}">
      <dgm:prSet/>
      <dgm:spPr/>
      <dgm:t>
        <a:bodyPr/>
        <a:lstStyle/>
        <a:p>
          <a:endParaRPr lang="es-ES" sz="1050"/>
        </a:p>
      </dgm:t>
    </dgm:pt>
    <dgm:pt modelId="{4E39343A-83AF-447D-B553-37996AC45328}" type="sibTrans" cxnId="{07EC51E1-594D-4F8B-9441-FB0AA4592487}">
      <dgm:prSet/>
      <dgm:spPr/>
      <dgm:t>
        <a:bodyPr/>
        <a:lstStyle/>
        <a:p>
          <a:endParaRPr lang="es-ES" sz="1050"/>
        </a:p>
      </dgm:t>
    </dgm:pt>
    <dgm:pt modelId="{3A7C9E77-1736-42AF-9C25-54B903D99124}">
      <dgm:prSet phldrT="[Texto]" custT="1"/>
      <dgm:spPr>
        <a:ln>
          <a:solidFill>
            <a:srgbClr val="EF4A1D"/>
          </a:solidFill>
        </a:ln>
      </dgm:spPr>
      <dgm:t>
        <a:bodyPr/>
        <a:lstStyle/>
        <a:p>
          <a:pPr algn="ctr"/>
          <a:r>
            <a:rPr lang="es-ES" sz="1050" b="1"/>
            <a:t>ANALIZAR LOS RESULTADOS EN EL GRUPO ERGO</a:t>
          </a:r>
        </a:p>
      </dgm:t>
    </dgm:pt>
    <dgm:pt modelId="{9F5F3BA6-9D05-4A57-8BAD-CF21A7277DED}" type="parTrans" cxnId="{CAD9F5C0-9878-4B12-9696-4967BDAB2C2D}">
      <dgm:prSet/>
      <dgm:spPr/>
      <dgm:t>
        <a:bodyPr/>
        <a:lstStyle/>
        <a:p>
          <a:endParaRPr lang="es-ES" sz="1050"/>
        </a:p>
      </dgm:t>
    </dgm:pt>
    <dgm:pt modelId="{4585475A-2239-47CD-8B93-C2CD156FCD9D}" type="sibTrans" cxnId="{CAD9F5C0-9878-4B12-9696-4967BDAB2C2D}">
      <dgm:prSet custT="1"/>
      <dgm:spPr>
        <a:solidFill>
          <a:srgbClr val="EF4A1D"/>
        </a:solidFill>
      </dgm:spPr>
      <dgm:t>
        <a:bodyPr/>
        <a:lstStyle/>
        <a:p>
          <a:endParaRPr lang="es-ES" sz="1050"/>
        </a:p>
      </dgm:t>
    </dgm:pt>
    <dgm:pt modelId="{8822B169-D9F7-4945-B86D-73B22108A62D}">
      <dgm:prSet phldrT="[Texto]" custT="1"/>
      <dgm:spPr>
        <a:ln>
          <a:solidFill>
            <a:srgbClr val="EF4A1D"/>
          </a:solidFill>
        </a:ln>
      </dgm:spPr>
      <dgm:t>
        <a:bodyPr/>
        <a:lstStyle/>
        <a:p>
          <a:pPr algn="l"/>
          <a:r>
            <a:rPr lang="es-ES" sz="900" b="0" dirty="0"/>
            <a:t>Información sobre condiciones de trabajo del ámbito de intervención</a:t>
          </a:r>
        </a:p>
      </dgm:t>
    </dgm:pt>
    <dgm:pt modelId="{392C6697-0A41-4C9F-A849-665E83B8F36E}" type="parTrans" cxnId="{5878D8C9-D4DD-4BFD-9D9F-7CD11F60B214}">
      <dgm:prSet/>
      <dgm:spPr/>
      <dgm:t>
        <a:bodyPr/>
        <a:lstStyle/>
        <a:p>
          <a:endParaRPr lang="es-ES" sz="2000"/>
        </a:p>
      </dgm:t>
    </dgm:pt>
    <dgm:pt modelId="{4044F42F-539C-473B-936D-1ABDF20915C9}" type="sibTrans" cxnId="{5878D8C9-D4DD-4BFD-9D9F-7CD11F60B214}">
      <dgm:prSet/>
      <dgm:spPr/>
      <dgm:t>
        <a:bodyPr/>
        <a:lstStyle/>
        <a:p>
          <a:endParaRPr lang="es-ES" sz="2000"/>
        </a:p>
      </dgm:t>
    </dgm:pt>
    <dgm:pt modelId="{BDD35B2C-C975-4094-890D-1CEA47877EBC}" type="pres">
      <dgm:prSet presAssocID="{0C3DDB78-6F0D-43E2-9772-32E6C4D20889}" presName="diagram" presStyleCnt="0">
        <dgm:presLayoutVars>
          <dgm:dir/>
          <dgm:resizeHandles val="exact"/>
        </dgm:presLayoutVars>
      </dgm:prSet>
      <dgm:spPr/>
      <dgm:t>
        <a:bodyPr/>
        <a:lstStyle/>
        <a:p>
          <a:endParaRPr lang="es-ES"/>
        </a:p>
      </dgm:t>
    </dgm:pt>
    <dgm:pt modelId="{151F761C-BD32-406E-8C52-5A06EDA9FD97}" type="pres">
      <dgm:prSet presAssocID="{3A88C7B9-64BF-4BB3-8B8F-A18B643542C0}" presName="node" presStyleLbl="node1" presStyleIdx="0" presStyleCnt="8" custScaleX="150548" custScaleY="178303">
        <dgm:presLayoutVars>
          <dgm:bulletEnabled val="1"/>
        </dgm:presLayoutVars>
      </dgm:prSet>
      <dgm:spPr/>
      <dgm:t>
        <a:bodyPr/>
        <a:lstStyle/>
        <a:p>
          <a:endParaRPr lang="es-ES"/>
        </a:p>
      </dgm:t>
    </dgm:pt>
    <dgm:pt modelId="{58B916C4-80FA-47B5-8F08-6F38F0537EAE}" type="pres">
      <dgm:prSet presAssocID="{46AC14A3-A632-43AE-A9B7-0B2573370E8E}" presName="sibTrans" presStyleLbl="sibTrans2D1" presStyleIdx="0" presStyleCnt="7"/>
      <dgm:spPr/>
      <dgm:t>
        <a:bodyPr/>
        <a:lstStyle/>
        <a:p>
          <a:endParaRPr lang="es-ES"/>
        </a:p>
      </dgm:t>
    </dgm:pt>
    <dgm:pt modelId="{FFC21DC3-5A9E-4408-A50C-A82D8C67F4A7}" type="pres">
      <dgm:prSet presAssocID="{46AC14A3-A632-43AE-A9B7-0B2573370E8E}" presName="connectorText" presStyleLbl="sibTrans2D1" presStyleIdx="0" presStyleCnt="7"/>
      <dgm:spPr/>
      <dgm:t>
        <a:bodyPr/>
        <a:lstStyle/>
        <a:p>
          <a:endParaRPr lang="es-ES"/>
        </a:p>
      </dgm:t>
    </dgm:pt>
    <dgm:pt modelId="{5C94CA59-7735-4678-BBF5-8849E0A0C783}" type="pres">
      <dgm:prSet presAssocID="{87E2F4BB-58D7-4DC2-B524-32E3DE048AC4}" presName="node" presStyleLbl="node1" presStyleIdx="1" presStyleCnt="8" custScaleX="113054" custScaleY="122617">
        <dgm:presLayoutVars>
          <dgm:bulletEnabled val="1"/>
        </dgm:presLayoutVars>
      </dgm:prSet>
      <dgm:spPr/>
      <dgm:t>
        <a:bodyPr/>
        <a:lstStyle/>
        <a:p>
          <a:endParaRPr lang="es-ES"/>
        </a:p>
      </dgm:t>
    </dgm:pt>
    <dgm:pt modelId="{D7B861F3-1F8A-4252-B5A9-15AB7F2FB3B0}" type="pres">
      <dgm:prSet presAssocID="{8B14104D-98F0-461F-B7CF-CBA460054F73}" presName="sibTrans" presStyleLbl="sibTrans2D1" presStyleIdx="1" presStyleCnt="7"/>
      <dgm:spPr/>
      <dgm:t>
        <a:bodyPr/>
        <a:lstStyle/>
        <a:p>
          <a:endParaRPr lang="es-ES"/>
        </a:p>
      </dgm:t>
    </dgm:pt>
    <dgm:pt modelId="{F7BA076D-5F25-4E3F-88AA-CD6D945A2D89}" type="pres">
      <dgm:prSet presAssocID="{8B14104D-98F0-461F-B7CF-CBA460054F73}" presName="connectorText" presStyleLbl="sibTrans2D1" presStyleIdx="1" presStyleCnt="7"/>
      <dgm:spPr/>
      <dgm:t>
        <a:bodyPr/>
        <a:lstStyle/>
        <a:p>
          <a:endParaRPr lang="es-ES"/>
        </a:p>
      </dgm:t>
    </dgm:pt>
    <dgm:pt modelId="{54D4AE72-94D4-439D-846B-8159D075036B}" type="pres">
      <dgm:prSet presAssocID="{BE001623-AD92-459B-B854-5C36E5DEEBFE}" presName="node" presStyleLbl="node1" presStyleIdx="2" presStyleCnt="8" custScaleY="115193">
        <dgm:presLayoutVars>
          <dgm:bulletEnabled val="1"/>
        </dgm:presLayoutVars>
      </dgm:prSet>
      <dgm:spPr/>
      <dgm:t>
        <a:bodyPr/>
        <a:lstStyle/>
        <a:p>
          <a:endParaRPr lang="es-ES"/>
        </a:p>
      </dgm:t>
    </dgm:pt>
    <dgm:pt modelId="{2D8D2996-20F0-4D9E-99B1-304AAC6D71FB}" type="pres">
      <dgm:prSet presAssocID="{D6992C6F-AB8A-49D5-90E7-8698FD9B68DA}" presName="sibTrans" presStyleLbl="sibTrans2D1" presStyleIdx="2" presStyleCnt="7"/>
      <dgm:spPr/>
      <dgm:t>
        <a:bodyPr/>
        <a:lstStyle/>
        <a:p>
          <a:endParaRPr lang="es-ES"/>
        </a:p>
      </dgm:t>
    </dgm:pt>
    <dgm:pt modelId="{EE948FD8-CD0A-4877-AFFB-2FA94D8389C5}" type="pres">
      <dgm:prSet presAssocID="{D6992C6F-AB8A-49D5-90E7-8698FD9B68DA}" presName="connectorText" presStyleLbl="sibTrans2D1" presStyleIdx="2" presStyleCnt="7"/>
      <dgm:spPr/>
      <dgm:t>
        <a:bodyPr/>
        <a:lstStyle/>
        <a:p>
          <a:endParaRPr lang="es-ES"/>
        </a:p>
      </dgm:t>
    </dgm:pt>
    <dgm:pt modelId="{1BFCA7BF-CFEE-43CA-AAF0-8808D2687E1A}" type="pres">
      <dgm:prSet presAssocID="{79416782-3376-40D5-B834-613EF7489A71}" presName="node" presStyleLbl="node1" presStyleIdx="3" presStyleCnt="8" custScaleY="132515">
        <dgm:presLayoutVars>
          <dgm:bulletEnabled val="1"/>
        </dgm:presLayoutVars>
      </dgm:prSet>
      <dgm:spPr/>
      <dgm:t>
        <a:bodyPr/>
        <a:lstStyle/>
        <a:p>
          <a:endParaRPr lang="es-ES"/>
        </a:p>
      </dgm:t>
    </dgm:pt>
    <dgm:pt modelId="{CFD98A5A-B9E3-450B-8515-1164EE559278}" type="pres">
      <dgm:prSet presAssocID="{04AB1ED4-1C61-4AE8-A190-A48974346BED}" presName="sibTrans" presStyleLbl="sibTrans2D1" presStyleIdx="3" presStyleCnt="7"/>
      <dgm:spPr/>
      <dgm:t>
        <a:bodyPr/>
        <a:lstStyle/>
        <a:p>
          <a:endParaRPr lang="es-ES"/>
        </a:p>
      </dgm:t>
    </dgm:pt>
    <dgm:pt modelId="{93B27DDF-7868-48C2-B7BF-EE13BD6D30A7}" type="pres">
      <dgm:prSet presAssocID="{04AB1ED4-1C61-4AE8-A190-A48974346BED}" presName="connectorText" presStyleLbl="sibTrans2D1" presStyleIdx="3" presStyleCnt="7"/>
      <dgm:spPr/>
      <dgm:t>
        <a:bodyPr/>
        <a:lstStyle/>
        <a:p>
          <a:endParaRPr lang="es-ES"/>
        </a:p>
      </dgm:t>
    </dgm:pt>
    <dgm:pt modelId="{C2F64BC3-26ED-4144-90C3-CC6B612D58C3}" type="pres">
      <dgm:prSet presAssocID="{DFD32D29-58D2-4E7C-97F9-8554D30D1242}" presName="node" presStyleLbl="node1" presStyleIdx="4" presStyleCnt="8" custScaleX="112443" custScaleY="220347">
        <dgm:presLayoutVars>
          <dgm:bulletEnabled val="1"/>
        </dgm:presLayoutVars>
      </dgm:prSet>
      <dgm:spPr/>
      <dgm:t>
        <a:bodyPr/>
        <a:lstStyle/>
        <a:p>
          <a:endParaRPr lang="es-ES"/>
        </a:p>
      </dgm:t>
    </dgm:pt>
    <dgm:pt modelId="{1093BA1A-A791-4818-A722-7B2A1369DC46}" type="pres">
      <dgm:prSet presAssocID="{9CBF5D88-21C4-4C2D-8992-5D01FA60299D}" presName="sibTrans" presStyleLbl="sibTrans2D1" presStyleIdx="4" presStyleCnt="7"/>
      <dgm:spPr/>
      <dgm:t>
        <a:bodyPr/>
        <a:lstStyle/>
        <a:p>
          <a:endParaRPr lang="es-ES"/>
        </a:p>
      </dgm:t>
    </dgm:pt>
    <dgm:pt modelId="{0EFDBFAB-C21C-4047-906D-8AEE8D584349}" type="pres">
      <dgm:prSet presAssocID="{9CBF5D88-21C4-4C2D-8992-5D01FA60299D}" presName="connectorText" presStyleLbl="sibTrans2D1" presStyleIdx="4" presStyleCnt="7"/>
      <dgm:spPr/>
      <dgm:t>
        <a:bodyPr/>
        <a:lstStyle/>
        <a:p>
          <a:endParaRPr lang="es-ES"/>
        </a:p>
      </dgm:t>
    </dgm:pt>
    <dgm:pt modelId="{948A766F-3170-4B77-86D9-1FA79540373A}" type="pres">
      <dgm:prSet presAssocID="{3A7C9E77-1736-42AF-9C25-54B903D99124}" presName="node" presStyleLbl="node1" presStyleIdx="5" presStyleCnt="8" custScaleY="128569">
        <dgm:presLayoutVars>
          <dgm:bulletEnabled val="1"/>
        </dgm:presLayoutVars>
      </dgm:prSet>
      <dgm:spPr/>
      <dgm:t>
        <a:bodyPr/>
        <a:lstStyle/>
        <a:p>
          <a:endParaRPr lang="es-ES"/>
        </a:p>
      </dgm:t>
    </dgm:pt>
    <dgm:pt modelId="{69E84E29-AE61-4072-AF5E-B70A91DD6520}" type="pres">
      <dgm:prSet presAssocID="{4585475A-2239-47CD-8B93-C2CD156FCD9D}" presName="sibTrans" presStyleLbl="sibTrans2D1" presStyleIdx="5" presStyleCnt="7"/>
      <dgm:spPr/>
      <dgm:t>
        <a:bodyPr/>
        <a:lstStyle/>
        <a:p>
          <a:endParaRPr lang="es-ES"/>
        </a:p>
      </dgm:t>
    </dgm:pt>
    <dgm:pt modelId="{C622756E-3586-4385-82A8-EB588ABCBF22}" type="pres">
      <dgm:prSet presAssocID="{4585475A-2239-47CD-8B93-C2CD156FCD9D}" presName="connectorText" presStyleLbl="sibTrans2D1" presStyleIdx="5" presStyleCnt="7"/>
      <dgm:spPr/>
      <dgm:t>
        <a:bodyPr/>
        <a:lstStyle/>
        <a:p>
          <a:endParaRPr lang="es-ES"/>
        </a:p>
      </dgm:t>
    </dgm:pt>
    <dgm:pt modelId="{242B11BB-2170-4003-BF4A-06A085578420}" type="pres">
      <dgm:prSet presAssocID="{B6878258-978A-4D8D-A68E-5108AC3C4466}" presName="node" presStyleLbl="node1" presStyleIdx="6" presStyleCnt="8" custScaleX="178948" custScaleY="318133">
        <dgm:presLayoutVars>
          <dgm:bulletEnabled val="1"/>
        </dgm:presLayoutVars>
      </dgm:prSet>
      <dgm:spPr/>
      <dgm:t>
        <a:bodyPr/>
        <a:lstStyle/>
        <a:p>
          <a:endParaRPr lang="es-ES"/>
        </a:p>
      </dgm:t>
    </dgm:pt>
    <dgm:pt modelId="{1E626253-A8BD-444A-B4A9-6862F15FB7E6}" type="pres">
      <dgm:prSet presAssocID="{AEC9FB09-5BAB-49E1-8DE0-D46DCE7C0FBE}" presName="sibTrans" presStyleLbl="sibTrans2D1" presStyleIdx="6" presStyleCnt="7"/>
      <dgm:spPr/>
      <dgm:t>
        <a:bodyPr/>
        <a:lstStyle/>
        <a:p>
          <a:endParaRPr lang="es-ES"/>
        </a:p>
      </dgm:t>
    </dgm:pt>
    <dgm:pt modelId="{A5E3BF60-1522-4973-9339-7E317EC5198F}" type="pres">
      <dgm:prSet presAssocID="{AEC9FB09-5BAB-49E1-8DE0-D46DCE7C0FBE}" presName="connectorText" presStyleLbl="sibTrans2D1" presStyleIdx="6" presStyleCnt="7"/>
      <dgm:spPr/>
      <dgm:t>
        <a:bodyPr/>
        <a:lstStyle/>
        <a:p>
          <a:endParaRPr lang="es-ES"/>
        </a:p>
      </dgm:t>
    </dgm:pt>
    <dgm:pt modelId="{A639C374-7FE2-4FCA-A82E-10863870B184}" type="pres">
      <dgm:prSet presAssocID="{71672FFF-8C41-42DC-A31E-3315C52C64D6}" presName="node" presStyleLbl="node1" presStyleIdx="7" presStyleCnt="8">
        <dgm:presLayoutVars>
          <dgm:bulletEnabled val="1"/>
        </dgm:presLayoutVars>
      </dgm:prSet>
      <dgm:spPr/>
      <dgm:t>
        <a:bodyPr/>
        <a:lstStyle/>
        <a:p>
          <a:endParaRPr lang="es-ES"/>
        </a:p>
      </dgm:t>
    </dgm:pt>
  </dgm:ptLst>
  <dgm:cxnLst>
    <dgm:cxn modelId="{64A994E5-B6FC-43C6-A5C4-F7246E49003D}" srcId="{0C3DDB78-6F0D-43E2-9772-32E6C4D20889}" destId="{71672FFF-8C41-42DC-A31E-3315C52C64D6}" srcOrd="7" destOrd="0" parTransId="{FB8C75E2-BE02-4096-BF94-9850182AD560}" sibTransId="{203161A5-E969-4830-9563-ECEAC8D2AE87}"/>
    <dgm:cxn modelId="{D8A6104A-05C0-4BA0-9FD4-876638EFB6EE}" srcId="{DFD32D29-58D2-4E7C-97F9-8554D30D1242}" destId="{BEEC1906-92AB-42CF-9962-49B76752E85C}" srcOrd="1" destOrd="0" parTransId="{EA4DD000-D0D3-4A1C-A8FC-9171C0120964}" sibTransId="{280CE757-C0FC-43ED-8B8F-8ABB26CCFA21}"/>
    <dgm:cxn modelId="{25B1F0A6-2FBE-4161-83A9-C1CE54973949}" srcId="{B6878258-978A-4D8D-A68E-5108AC3C4466}" destId="{26712196-4AB6-48EA-A3F9-0DEC7E6EC18E}" srcOrd="1" destOrd="0" parTransId="{B45E08CE-1CAA-44D6-85B4-BA22A38DD275}" sibTransId="{3AA5690F-458C-4176-88D2-C4C6354A9AB1}"/>
    <dgm:cxn modelId="{65C944F9-75C2-4816-9E8F-3704B0BB64A9}" type="presOf" srcId="{87E2F4BB-58D7-4DC2-B524-32E3DE048AC4}" destId="{5C94CA59-7735-4678-BBF5-8849E0A0C783}" srcOrd="0" destOrd="0" presId="urn:microsoft.com/office/officeart/2005/8/layout/process5"/>
    <dgm:cxn modelId="{F6574CE4-E22E-4437-886D-EF4ED33DFF5C}" srcId="{DFD32D29-58D2-4E7C-97F9-8554D30D1242}" destId="{4CE342F2-265B-4736-B03B-650032468DF9}" srcOrd="0" destOrd="0" parTransId="{2C13F6EE-D821-4C23-98E4-5E9A2E99BFF0}" sibTransId="{1803E413-62B7-4540-A8E0-EA9402A47C89}"/>
    <dgm:cxn modelId="{CAD9F5C0-9878-4B12-9696-4967BDAB2C2D}" srcId="{0C3DDB78-6F0D-43E2-9772-32E6C4D20889}" destId="{3A7C9E77-1736-42AF-9C25-54B903D99124}" srcOrd="5" destOrd="0" parTransId="{9F5F3BA6-9D05-4A57-8BAD-CF21A7277DED}" sibTransId="{4585475A-2239-47CD-8B93-C2CD156FCD9D}"/>
    <dgm:cxn modelId="{5D9A3D64-EB32-4043-BA26-EC5F94205EE9}" type="presOf" srcId="{8B14104D-98F0-461F-B7CF-CBA460054F73}" destId="{D7B861F3-1F8A-4252-B5A9-15AB7F2FB3B0}" srcOrd="0" destOrd="0" presId="urn:microsoft.com/office/officeart/2005/8/layout/process5"/>
    <dgm:cxn modelId="{A79E813B-46E9-4321-95E7-6E6C761EB377}" type="presOf" srcId="{9CBF5D88-21C4-4C2D-8992-5D01FA60299D}" destId="{1093BA1A-A791-4818-A722-7B2A1369DC46}" srcOrd="0" destOrd="0" presId="urn:microsoft.com/office/officeart/2005/8/layout/process5"/>
    <dgm:cxn modelId="{DC5551B4-7A5A-4D14-AD30-414B212361B9}" type="presOf" srcId="{DFD32D29-58D2-4E7C-97F9-8554D30D1242}" destId="{C2F64BC3-26ED-4144-90C3-CC6B612D58C3}" srcOrd="0" destOrd="0" presId="urn:microsoft.com/office/officeart/2005/8/layout/process5"/>
    <dgm:cxn modelId="{C2B3EABB-0A30-4C46-8315-A10A89CC1A9E}" type="presOf" srcId="{D6992C6F-AB8A-49D5-90E7-8698FD9B68DA}" destId="{EE948FD8-CD0A-4877-AFFB-2FA94D8389C5}" srcOrd="1" destOrd="0" presId="urn:microsoft.com/office/officeart/2005/8/layout/process5"/>
    <dgm:cxn modelId="{B9AAAFA5-2B54-4720-8067-63946592D0AF}" type="presOf" srcId="{04AB1ED4-1C61-4AE8-A190-A48974346BED}" destId="{93B27DDF-7868-48C2-B7BF-EE13BD6D30A7}" srcOrd="1" destOrd="0" presId="urn:microsoft.com/office/officeart/2005/8/layout/process5"/>
    <dgm:cxn modelId="{5878D8C9-D4DD-4BFD-9D9F-7CD11F60B214}" srcId="{B6878258-978A-4D8D-A68E-5108AC3C4466}" destId="{8822B169-D9F7-4945-B86D-73B22108A62D}" srcOrd="0" destOrd="0" parTransId="{392C6697-0A41-4C9F-A849-665E83B8F36E}" sibTransId="{4044F42F-539C-473B-936D-1ABDF20915C9}"/>
    <dgm:cxn modelId="{B7EC4E27-D82B-4F15-B0F6-B2405C042DD9}" type="presOf" srcId="{8822B169-D9F7-4945-B86D-73B22108A62D}" destId="{242B11BB-2170-4003-BF4A-06A085578420}" srcOrd="0" destOrd="1" presId="urn:microsoft.com/office/officeart/2005/8/layout/process5"/>
    <dgm:cxn modelId="{9D36AFB0-A413-47EE-A9F6-3CB4CEADB74D}" type="presOf" srcId="{BE001623-AD92-459B-B854-5C36E5DEEBFE}" destId="{54D4AE72-94D4-439D-846B-8159D075036B}" srcOrd="0" destOrd="0" presId="urn:microsoft.com/office/officeart/2005/8/layout/process5"/>
    <dgm:cxn modelId="{7C851838-18AA-4584-B436-F9080CCC067E}" srcId="{0C3DDB78-6F0D-43E2-9772-32E6C4D20889}" destId="{BE001623-AD92-459B-B854-5C36E5DEEBFE}" srcOrd="2" destOrd="0" parTransId="{0351609A-1FE4-4B9F-9AB6-A3ABAE883D85}" sibTransId="{D6992C6F-AB8A-49D5-90E7-8698FD9B68DA}"/>
    <dgm:cxn modelId="{13159CAC-4B26-48AB-8C3F-4CE5E1E22265}" type="presOf" srcId="{AEC9FB09-5BAB-49E1-8DE0-D46DCE7C0FBE}" destId="{A5E3BF60-1522-4973-9339-7E317EC5198F}" srcOrd="1" destOrd="0" presId="urn:microsoft.com/office/officeart/2005/8/layout/process5"/>
    <dgm:cxn modelId="{12DBF947-AF35-4909-800C-428E6DB39609}" type="presOf" srcId="{B6878258-978A-4D8D-A68E-5108AC3C4466}" destId="{242B11BB-2170-4003-BF4A-06A085578420}" srcOrd="0" destOrd="0" presId="urn:microsoft.com/office/officeart/2005/8/layout/process5"/>
    <dgm:cxn modelId="{5CAD8B35-4EA2-493C-91C7-4525535CDA20}" type="presOf" srcId="{0C3DDB78-6F0D-43E2-9772-32E6C4D20889}" destId="{BDD35B2C-C975-4094-890D-1CEA47877EBC}" srcOrd="0" destOrd="0" presId="urn:microsoft.com/office/officeart/2005/8/layout/process5"/>
    <dgm:cxn modelId="{EF2B5C07-4EF2-43F2-9FD5-FD49DC4F9CEA}" type="presOf" srcId="{3A88C7B9-64BF-4BB3-8B8F-A18B643542C0}" destId="{151F761C-BD32-406E-8C52-5A06EDA9FD97}" srcOrd="0" destOrd="0" presId="urn:microsoft.com/office/officeart/2005/8/layout/process5"/>
    <dgm:cxn modelId="{7CBF64C5-1855-4F31-9B71-D83D549849EA}" type="presOf" srcId="{4585475A-2239-47CD-8B93-C2CD156FCD9D}" destId="{69E84E29-AE61-4072-AF5E-B70A91DD6520}" srcOrd="0" destOrd="0" presId="urn:microsoft.com/office/officeart/2005/8/layout/process5"/>
    <dgm:cxn modelId="{DCBB200C-69A3-4CF9-ABA8-D813C762F26B}" type="presOf" srcId="{D6992C6F-AB8A-49D5-90E7-8698FD9B68DA}" destId="{2D8D2996-20F0-4D9E-99B1-304AAC6D71FB}" srcOrd="0" destOrd="0" presId="urn:microsoft.com/office/officeart/2005/8/layout/process5"/>
    <dgm:cxn modelId="{2931A3CA-AD52-4D86-993A-FFD31C5A5BE3}" type="presOf" srcId="{59A99E88-58A5-4370-A813-84E562FE47C9}" destId="{242B11BB-2170-4003-BF4A-06A085578420}" srcOrd="0" destOrd="4" presId="urn:microsoft.com/office/officeart/2005/8/layout/process5"/>
    <dgm:cxn modelId="{F6C5DDD2-7922-4B17-B692-91907DECC0A2}" srcId="{0C3DDB78-6F0D-43E2-9772-32E6C4D20889}" destId="{B6878258-978A-4D8D-A68E-5108AC3C4466}" srcOrd="6" destOrd="0" parTransId="{7896A540-B242-455B-AC62-D04C2D1E123B}" sibTransId="{AEC9FB09-5BAB-49E1-8DE0-D46DCE7C0FBE}"/>
    <dgm:cxn modelId="{9054A2F8-BC1E-4E0B-93FC-F5CD62405E11}" type="presOf" srcId="{71672FFF-8C41-42DC-A31E-3315C52C64D6}" destId="{A639C374-7FE2-4FCA-A82E-10863870B184}" srcOrd="0" destOrd="0" presId="urn:microsoft.com/office/officeart/2005/8/layout/process5"/>
    <dgm:cxn modelId="{5B88CA2A-D47A-4032-AB38-293F98677B1B}" type="presOf" srcId="{8B14104D-98F0-461F-B7CF-CBA460054F73}" destId="{F7BA076D-5F25-4E3F-88AA-CD6D945A2D89}" srcOrd="1" destOrd="0" presId="urn:microsoft.com/office/officeart/2005/8/layout/process5"/>
    <dgm:cxn modelId="{6A7AC920-261D-405F-A851-B25DD279AEEF}" srcId="{B6878258-978A-4D8D-A68E-5108AC3C4466}" destId="{46801441-CF68-4482-9DD8-8D9FD8FE5279}" srcOrd="2" destOrd="0" parTransId="{22F2D723-8ED9-4017-95FD-7FFC2D2A2C8B}" sibTransId="{4113CF9D-B48A-420B-96E4-B19ACC8C40BD}"/>
    <dgm:cxn modelId="{B5B12ED1-6E8B-48AF-AE40-639AAFB457E2}" type="presOf" srcId="{46AC14A3-A632-43AE-A9B7-0B2573370E8E}" destId="{FFC21DC3-5A9E-4408-A50C-A82D8C67F4A7}" srcOrd="1" destOrd="0" presId="urn:microsoft.com/office/officeart/2005/8/layout/process5"/>
    <dgm:cxn modelId="{689AC67B-86D6-4E99-A324-1E3FAE3687E6}" type="presOf" srcId="{AEC9FB09-5BAB-49E1-8DE0-D46DCE7C0FBE}" destId="{1E626253-A8BD-444A-B4A9-6862F15FB7E6}" srcOrd="0" destOrd="0" presId="urn:microsoft.com/office/officeart/2005/8/layout/process5"/>
    <dgm:cxn modelId="{07EC51E1-594D-4F8B-9441-FB0AA4592487}" srcId="{B6878258-978A-4D8D-A68E-5108AC3C4466}" destId="{59A99E88-58A5-4370-A813-84E562FE47C9}" srcOrd="3" destOrd="0" parTransId="{83FBB6EB-95F4-4729-87E3-17DB9318B02E}" sibTransId="{4E39343A-83AF-447D-B553-37996AC45328}"/>
    <dgm:cxn modelId="{9B811EB5-78D6-4FD8-A710-BB675EE691DE}" type="presOf" srcId="{9CBF5D88-21C4-4C2D-8992-5D01FA60299D}" destId="{0EFDBFAB-C21C-4047-906D-8AEE8D584349}" srcOrd="1" destOrd="0" presId="urn:microsoft.com/office/officeart/2005/8/layout/process5"/>
    <dgm:cxn modelId="{3FA3473D-396B-4621-81B7-2208F36AE20B}" type="presOf" srcId="{46AC14A3-A632-43AE-A9B7-0B2573370E8E}" destId="{58B916C4-80FA-47B5-8F08-6F38F0537EAE}" srcOrd="0" destOrd="0" presId="urn:microsoft.com/office/officeart/2005/8/layout/process5"/>
    <dgm:cxn modelId="{3869B646-49A0-42DB-89EE-C0D83A5EDC6A}" type="presOf" srcId="{04AB1ED4-1C61-4AE8-A190-A48974346BED}" destId="{CFD98A5A-B9E3-450B-8515-1164EE559278}" srcOrd="0" destOrd="0" presId="urn:microsoft.com/office/officeart/2005/8/layout/process5"/>
    <dgm:cxn modelId="{CA182CF6-FE50-4A97-AF9B-B8CAD1189A47}" type="presOf" srcId="{79416782-3376-40D5-B834-613EF7489A71}" destId="{1BFCA7BF-CFEE-43CA-AAF0-8808D2687E1A}" srcOrd="0" destOrd="0" presId="urn:microsoft.com/office/officeart/2005/8/layout/process5"/>
    <dgm:cxn modelId="{F952CF13-EB14-4AF0-B264-E8762C166FC6}" srcId="{0C3DDB78-6F0D-43E2-9772-32E6C4D20889}" destId="{DFD32D29-58D2-4E7C-97F9-8554D30D1242}" srcOrd="4" destOrd="0" parTransId="{A7399AF1-6336-4641-A6E9-05F4B3F158EB}" sibTransId="{9CBF5D88-21C4-4C2D-8992-5D01FA60299D}"/>
    <dgm:cxn modelId="{B3789E01-9C01-4F22-AEE1-CF249C525FED}" type="presOf" srcId="{26712196-4AB6-48EA-A3F9-0DEC7E6EC18E}" destId="{242B11BB-2170-4003-BF4A-06A085578420}" srcOrd="0" destOrd="2" presId="urn:microsoft.com/office/officeart/2005/8/layout/process5"/>
    <dgm:cxn modelId="{1FA33440-A5EA-4543-BD6B-E93AC231CC4A}" srcId="{0C3DDB78-6F0D-43E2-9772-32E6C4D20889}" destId="{87E2F4BB-58D7-4DC2-B524-32E3DE048AC4}" srcOrd="1" destOrd="0" parTransId="{FD6166D3-46CB-4C81-BAEA-A000C9993E99}" sibTransId="{8B14104D-98F0-461F-B7CF-CBA460054F73}"/>
    <dgm:cxn modelId="{44731A9B-62B2-4B2E-87B3-82F23EA9B90C}" type="presOf" srcId="{4CE342F2-265B-4736-B03B-650032468DF9}" destId="{C2F64BC3-26ED-4144-90C3-CC6B612D58C3}" srcOrd="0" destOrd="1" presId="urn:microsoft.com/office/officeart/2005/8/layout/process5"/>
    <dgm:cxn modelId="{F5B9BF90-D9FF-4904-991F-9BF33228877F}" type="presOf" srcId="{BEEC1906-92AB-42CF-9962-49B76752E85C}" destId="{C2F64BC3-26ED-4144-90C3-CC6B612D58C3}" srcOrd="0" destOrd="2" presId="urn:microsoft.com/office/officeart/2005/8/layout/process5"/>
    <dgm:cxn modelId="{70D9F417-01D8-4B75-823E-12B0958BD1D7}" type="presOf" srcId="{46801441-CF68-4482-9DD8-8D9FD8FE5279}" destId="{242B11BB-2170-4003-BF4A-06A085578420}" srcOrd="0" destOrd="3" presId="urn:microsoft.com/office/officeart/2005/8/layout/process5"/>
    <dgm:cxn modelId="{49C9A087-6073-46F7-8796-2BD0BCE299AA}" srcId="{0C3DDB78-6F0D-43E2-9772-32E6C4D20889}" destId="{3A88C7B9-64BF-4BB3-8B8F-A18B643542C0}" srcOrd="0" destOrd="0" parTransId="{6165E3F4-6C91-4049-ACC1-9F269662264C}" sibTransId="{46AC14A3-A632-43AE-A9B7-0B2573370E8E}"/>
    <dgm:cxn modelId="{2B2A34F1-AD99-4B1D-BCED-C2570E6635DE}" srcId="{0C3DDB78-6F0D-43E2-9772-32E6C4D20889}" destId="{79416782-3376-40D5-B834-613EF7489A71}" srcOrd="3" destOrd="0" parTransId="{33C1404C-6695-439C-B243-05B38E1DDAAE}" sibTransId="{04AB1ED4-1C61-4AE8-A190-A48974346BED}"/>
    <dgm:cxn modelId="{D405B3CC-A67C-4A8D-99CC-2AC6381DB826}" type="presOf" srcId="{4585475A-2239-47CD-8B93-C2CD156FCD9D}" destId="{C622756E-3586-4385-82A8-EB588ABCBF22}" srcOrd="1" destOrd="0" presId="urn:microsoft.com/office/officeart/2005/8/layout/process5"/>
    <dgm:cxn modelId="{0AD08918-E781-4AEF-9869-B0581463D80F}" type="presOf" srcId="{3A7C9E77-1736-42AF-9C25-54B903D99124}" destId="{948A766F-3170-4B77-86D9-1FA79540373A}" srcOrd="0" destOrd="0" presId="urn:microsoft.com/office/officeart/2005/8/layout/process5"/>
    <dgm:cxn modelId="{D50C0171-3133-4FB0-8E2F-1DB88744327E}" type="presParOf" srcId="{BDD35B2C-C975-4094-890D-1CEA47877EBC}" destId="{151F761C-BD32-406E-8C52-5A06EDA9FD97}" srcOrd="0" destOrd="0" presId="urn:microsoft.com/office/officeart/2005/8/layout/process5"/>
    <dgm:cxn modelId="{373179AB-0E53-4501-A487-B687E60C3B60}" type="presParOf" srcId="{BDD35B2C-C975-4094-890D-1CEA47877EBC}" destId="{58B916C4-80FA-47B5-8F08-6F38F0537EAE}" srcOrd="1" destOrd="0" presId="urn:microsoft.com/office/officeart/2005/8/layout/process5"/>
    <dgm:cxn modelId="{87D20593-F1F9-4A93-B7B9-4CE4D657DDF3}" type="presParOf" srcId="{58B916C4-80FA-47B5-8F08-6F38F0537EAE}" destId="{FFC21DC3-5A9E-4408-A50C-A82D8C67F4A7}" srcOrd="0" destOrd="0" presId="urn:microsoft.com/office/officeart/2005/8/layout/process5"/>
    <dgm:cxn modelId="{ED74D4F1-9815-49C3-B208-D6570157CAA1}" type="presParOf" srcId="{BDD35B2C-C975-4094-890D-1CEA47877EBC}" destId="{5C94CA59-7735-4678-BBF5-8849E0A0C783}" srcOrd="2" destOrd="0" presId="urn:microsoft.com/office/officeart/2005/8/layout/process5"/>
    <dgm:cxn modelId="{15FB5116-C6AB-439C-B11C-B2250F082C60}" type="presParOf" srcId="{BDD35B2C-C975-4094-890D-1CEA47877EBC}" destId="{D7B861F3-1F8A-4252-B5A9-15AB7F2FB3B0}" srcOrd="3" destOrd="0" presId="urn:microsoft.com/office/officeart/2005/8/layout/process5"/>
    <dgm:cxn modelId="{111AAA19-4264-4218-818D-479FFB4132C3}" type="presParOf" srcId="{D7B861F3-1F8A-4252-B5A9-15AB7F2FB3B0}" destId="{F7BA076D-5F25-4E3F-88AA-CD6D945A2D89}" srcOrd="0" destOrd="0" presId="urn:microsoft.com/office/officeart/2005/8/layout/process5"/>
    <dgm:cxn modelId="{4DC4CE03-C588-400D-A1E9-D08FFAFE2501}" type="presParOf" srcId="{BDD35B2C-C975-4094-890D-1CEA47877EBC}" destId="{54D4AE72-94D4-439D-846B-8159D075036B}" srcOrd="4" destOrd="0" presId="urn:microsoft.com/office/officeart/2005/8/layout/process5"/>
    <dgm:cxn modelId="{81226147-EC86-4E34-B6EE-311A93F93EA4}" type="presParOf" srcId="{BDD35B2C-C975-4094-890D-1CEA47877EBC}" destId="{2D8D2996-20F0-4D9E-99B1-304AAC6D71FB}" srcOrd="5" destOrd="0" presId="urn:microsoft.com/office/officeart/2005/8/layout/process5"/>
    <dgm:cxn modelId="{61EFF026-6B75-471B-B491-459ECCE2127C}" type="presParOf" srcId="{2D8D2996-20F0-4D9E-99B1-304AAC6D71FB}" destId="{EE948FD8-CD0A-4877-AFFB-2FA94D8389C5}" srcOrd="0" destOrd="0" presId="urn:microsoft.com/office/officeart/2005/8/layout/process5"/>
    <dgm:cxn modelId="{408545E6-85DB-4D9F-B0F8-16C5EB4D2056}" type="presParOf" srcId="{BDD35B2C-C975-4094-890D-1CEA47877EBC}" destId="{1BFCA7BF-CFEE-43CA-AAF0-8808D2687E1A}" srcOrd="6" destOrd="0" presId="urn:microsoft.com/office/officeart/2005/8/layout/process5"/>
    <dgm:cxn modelId="{8F73E949-EB4F-4EFF-A924-C4C5B0DD2497}" type="presParOf" srcId="{BDD35B2C-C975-4094-890D-1CEA47877EBC}" destId="{CFD98A5A-B9E3-450B-8515-1164EE559278}" srcOrd="7" destOrd="0" presId="urn:microsoft.com/office/officeart/2005/8/layout/process5"/>
    <dgm:cxn modelId="{5D5FEAC8-0F4B-4C7D-9509-3D1D86AE595F}" type="presParOf" srcId="{CFD98A5A-B9E3-450B-8515-1164EE559278}" destId="{93B27DDF-7868-48C2-B7BF-EE13BD6D30A7}" srcOrd="0" destOrd="0" presId="urn:microsoft.com/office/officeart/2005/8/layout/process5"/>
    <dgm:cxn modelId="{DD93BA9F-1A0B-4BC6-809B-9EEED18B8AFA}" type="presParOf" srcId="{BDD35B2C-C975-4094-890D-1CEA47877EBC}" destId="{C2F64BC3-26ED-4144-90C3-CC6B612D58C3}" srcOrd="8" destOrd="0" presId="urn:microsoft.com/office/officeart/2005/8/layout/process5"/>
    <dgm:cxn modelId="{E8C113E5-CF02-405E-8F23-F121CA95A3AC}" type="presParOf" srcId="{BDD35B2C-C975-4094-890D-1CEA47877EBC}" destId="{1093BA1A-A791-4818-A722-7B2A1369DC46}" srcOrd="9" destOrd="0" presId="urn:microsoft.com/office/officeart/2005/8/layout/process5"/>
    <dgm:cxn modelId="{B08C96DA-F0E9-4E39-A43D-7755AACC84B1}" type="presParOf" srcId="{1093BA1A-A791-4818-A722-7B2A1369DC46}" destId="{0EFDBFAB-C21C-4047-906D-8AEE8D584349}" srcOrd="0" destOrd="0" presId="urn:microsoft.com/office/officeart/2005/8/layout/process5"/>
    <dgm:cxn modelId="{9F6F4796-E2CC-49E0-920F-A06A7E959A32}" type="presParOf" srcId="{BDD35B2C-C975-4094-890D-1CEA47877EBC}" destId="{948A766F-3170-4B77-86D9-1FA79540373A}" srcOrd="10" destOrd="0" presId="urn:microsoft.com/office/officeart/2005/8/layout/process5"/>
    <dgm:cxn modelId="{D530DDBB-CB49-4B89-B2FD-BCD91B407B23}" type="presParOf" srcId="{BDD35B2C-C975-4094-890D-1CEA47877EBC}" destId="{69E84E29-AE61-4072-AF5E-B70A91DD6520}" srcOrd="11" destOrd="0" presId="urn:microsoft.com/office/officeart/2005/8/layout/process5"/>
    <dgm:cxn modelId="{D16EDCD8-08B2-4771-BB9E-AF084A49D109}" type="presParOf" srcId="{69E84E29-AE61-4072-AF5E-B70A91DD6520}" destId="{C622756E-3586-4385-82A8-EB588ABCBF22}" srcOrd="0" destOrd="0" presId="urn:microsoft.com/office/officeart/2005/8/layout/process5"/>
    <dgm:cxn modelId="{4A79BEFC-87AD-4544-A5F4-E88CC1651EFF}" type="presParOf" srcId="{BDD35B2C-C975-4094-890D-1CEA47877EBC}" destId="{242B11BB-2170-4003-BF4A-06A085578420}" srcOrd="12" destOrd="0" presId="urn:microsoft.com/office/officeart/2005/8/layout/process5"/>
    <dgm:cxn modelId="{902AEA20-68D6-45CD-99F8-6AA9F8F62BF5}" type="presParOf" srcId="{BDD35B2C-C975-4094-890D-1CEA47877EBC}" destId="{1E626253-A8BD-444A-B4A9-6862F15FB7E6}" srcOrd="13" destOrd="0" presId="urn:microsoft.com/office/officeart/2005/8/layout/process5"/>
    <dgm:cxn modelId="{3A918235-F750-45FA-87EE-5A98D40851CE}" type="presParOf" srcId="{1E626253-A8BD-444A-B4A9-6862F15FB7E6}" destId="{A5E3BF60-1522-4973-9339-7E317EC5198F}" srcOrd="0" destOrd="0" presId="urn:microsoft.com/office/officeart/2005/8/layout/process5"/>
    <dgm:cxn modelId="{81684BD6-6277-4815-BE05-580613D0DAE7}" type="presParOf" srcId="{BDD35B2C-C975-4094-890D-1CEA47877EBC}" destId="{A639C374-7FE2-4FCA-A82E-10863870B184}" srcOrd="14"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186C0B4-78F3-4708-9A92-A9510D08C5FE}" type="doc">
      <dgm:prSet loTypeId="urn:microsoft.com/office/officeart/2005/8/layout/hierarchy4" loCatId="relationship" qsTypeId="urn:microsoft.com/office/officeart/2005/8/quickstyle/simple1" qsCatId="simple" csTypeId="urn:microsoft.com/office/officeart/2005/8/colors/accent2_1" csCatId="accent2" phldr="1"/>
      <dgm:spPr/>
      <dgm:t>
        <a:bodyPr/>
        <a:lstStyle/>
        <a:p>
          <a:endParaRPr lang="es-ES"/>
        </a:p>
      </dgm:t>
    </dgm:pt>
    <dgm:pt modelId="{F7C6D942-B551-49BD-AB28-E0BFEEED37D5}">
      <dgm:prSet/>
      <dgm:spPr/>
      <dgm:t>
        <a:bodyPr/>
        <a:lstStyle/>
        <a:p>
          <a:pPr rtl="0"/>
          <a:r>
            <a:rPr lang="es-ES" b="1" dirty="0" smtClean="0"/>
            <a:t>En la</a:t>
          </a:r>
          <a:r>
            <a:rPr lang="es-ES" dirty="0" smtClean="0"/>
            <a:t> </a:t>
          </a:r>
          <a:r>
            <a:rPr lang="es-ES" b="1" dirty="0" smtClean="0"/>
            <a:t>identificación de factores de riesgo ergonómicos y daños prioritarios</a:t>
          </a:r>
          <a:r>
            <a:rPr lang="es-ES" dirty="0" smtClean="0"/>
            <a:t> se empleará el cuestionario, la aplicación informática del Método ERGOPAR y su manual de uso. </a:t>
          </a:r>
        </a:p>
        <a:p>
          <a:pPr rtl="0"/>
          <a:r>
            <a:rPr lang="es-ES" dirty="0" smtClean="0"/>
            <a:t>Esta aplicación permitirá adaptar el cuestionario de factores de riesgo ergonómicos y daños al ámbito de intervención, generarlo, registrar los datos y emitir el informe de resultados del cuestionario y las hojas informativas para los trabajadores. </a:t>
          </a:r>
          <a:endParaRPr lang="es-ES" dirty="0"/>
        </a:p>
      </dgm:t>
    </dgm:pt>
    <dgm:pt modelId="{2D5080B4-E41C-467C-8E73-37BE00EDD2E7}" type="parTrans" cxnId="{6EAF53F6-F13C-44EE-B266-E49BDA6DD9EF}">
      <dgm:prSet/>
      <dgm:spPr/>
      <dgm:t>
        <a:bodyPr/>
        <a:lstStyle/>
        <a:p>
          <a:endParaRPr lang="es-ES"/>
        </a:p>
      </dgm:t>
    </dgm:pt>
    <dgm:pt modelId="{57F0FA50-BB99-4E3B-80A4-BC5862510610}" type="sibTrans" cxnId="{6EAF53F6-F13C-44EE-B266-E49BDA6DD9EF}">
      <dgm:prSet/>
      <dgm:spPr/>
      <dgm:t>
        <a:bodyPr/>
        <a:lstStyle/>
        <a:p>
          <a:endParaRPr lang="es-ES"/>
        </a:p>
      </dgm:t>
    </dgm:pt>
    <dgm:pt modelId="{9C26B044-4F59-48E4-B22E-AFC814B4411B}">
      <dgm:prSet/>
      <dgm:spPr/>
      <dgm:t>
        <a:bodyPr/>
        <a:lstStyle/>
        <a:p>
          <a:pPr rtl="0"/>
          <a:r>
            <a:rPr lang="es-ES" b="1" dirty="0" smtClean="0"/>
            <a:t>En la</a:t>
          </a:r>
          <a:r>
            <a:rPr lang="es-ES" dirty="0" smtClean="0"/>
            <a:t> </a:t>
          </a:r>
          <a:r>
            <a:rPr lang="es-ES" b="1" dirty="0" smtClean="0"/>
            <a:t>identificación de causas de exposición a los factores de riesgo ergonómicos prioritarios</a:t>
          </a:r>
          <a:r>
            <a:rPr lang="es-ES" dirty="0" smtClean="0"/>
            <a:t> se emplearán dos fichas, una para la identificación de causas por factor de riesgo, y otra que servirá para ordenar la información por tareas. </a:t>
          </a:r>
        </a:p>
        <a:p>
          <a:pPr rtl="0"/>
          <a:r>
            <a:rPr lang="es-ES" dirty="0" smtClean="0"/>
            <a:t>El método también proporciona técnicas y herramientas adicionales en la identificación de causas, los grupos de discusión y la observación. </a:t>
          </a:r>
          <a:endParaRPr lang="es-ES" dirty="0"/>
        </a:p>
      </dgm:t>
    </dgm:pt>
    <dgm:pt modelId="{88D7FF39-B434-4830-BFDD-4CFADE0D2D3B}" type="parTrans" cxnId="{6175BD4B-31A2-424D-AE32-2890E4FF5560}">
      <dgm:prSet/>
      <dgm:spPr/>
      <dgm:t>
        <a:bodyPr/>
        <a:lstStyle/>
        <a:p>
          <a:endParaRPr lang="es-ES"/>
        </a:p>
      </dgm:t>
    </dgm:pt>
    <dgm:pt modelId="{38C5DE6A-B254-4457-A9E8-F4C1A95EC2F1}" type="sibTrans" cxnId="{6175BD4B-31A2-424D-AE32-2890E4FF5560}">
      <dgm:prSet/>
      <dgm:spPr/>
      <dgm:t>
        <a:bodyPr/>
        <a:lstStyle/>
        <a:p>
          <a:endParaRPr lang="es-ES"/>
        </a:p>
      </dgm:t>
    </dgm:pt>
    <dgm:pt modelId="{469F412F-E6DE-4656-88DB-7ED586912D58}" type="pres">
      <dgm:prSet presAssocID="{D186C0B4-78F3-4708-9A92-A9510D08C5FE}" presName="Name0" presStyleCnt="0">
        <dgm:presLayoutVars>
          <dgm:chPref val="1"/>
          <dgm:dir/>
          <dgm:animOne val="branch"/>
          <dgm:animLvl val="lvl"/>
          <dgm:resizeHandles/>
        </dgm:presLayoutVars>
      </dgm:prSet>
      <dgm:spPr/>
      <dgm:t>
        <a:bodyPr/>
        <a:lstStyle/>
        <a:p>
          <a:endParaRPr lang="es-ES"/>
        </a:p>
      </dgm:t>
    </dgm:pt>
    <dgm:pt modelId="{B438DFDD-96EE-45C2-8EA7-CBC6D7FA1E90}" type="pres">
      <dgm:prSet presAssocID="{F7C6D942-B551-49BD-AB28-E0BFEEED37D5}" presName="vertOne" presStyleCnt="0"/>
      <dgm:spPr/>
    </dgm:pt>
    <dgm:pt modelId="{0B77CAF9-81A6-4F56-83C6-943259B77B90}" type="pres">
      <dgm:prSet presAssocID="{F7C6D942-B551-49BD-AB28-E0BFEEED37D5}" presName="txOne" presStyleLbl="node0" presStyleIdx="0" presStyleCnt="2">
        <dgm:presLayoutVars>
          <dgm:chPref val="3"/>
        </dgm:presLayoutVars>
      </dgm:prSet>
      <dgm:spPr/>
      <dgm:t>
        <a:bodyPr/>
        <a:lstStyle/>
        <a:p>
          <a:endParaRPr lang="es-ES"/>
        </a:p>
      </dgm:t>
    </dgm:pt>
    <dgm:pt modelId="{9290A486-54D3-46CD-8DA2-FFCBA7E4D360}" type="pres">
      <dgm:prSet presAssocID="{F7C6D942-B551-49BD-AB28-E0BFEEED37D5}" presName="horzOne" presStyleCnt="0"/>
      <dgm:spPr/>
    </dgm:pt>
    <dgm:pt modelId="{A8926C9F-8FB9-456A-BD4E-17EED9015C7E}" type="pres">
      <dgm:prSet presAssocID="{57F0FA50-BB99-4E3B-80A4-BC5862510610}" presName="sibSpaceOne" presStyleCnt="0"/>
      <dgm:spPr/>
    </dgm:pt>
    <dgm:pt modelId="{A6E313D3-ACBB-452D-BD5A-359A3BD92016}" type="pres">
      <dgm:prSet presAssocID="{9C26B044-4F59-48E4-B22E-AFC814B4411B}" presName="vertOne" presStyleCnt="0"/>
      <dgm:spPr/>
    </dgm:pt>
    <dgm:pt modelId="{AF3CFCF0-19AF-425B-8347-543FCAF4953A}" type="pres">
      <dgm:prSet presAssocID="{9C26B044-4F59-48E4-B22E-AFC814B4411B}" presName="txOne" presStyleLbl="node0" presStyleIdx="1" presStyleCnt="2">
        <dgm:presLayoutVars>
          <dgm:chPref val="3"/>
        </dgm:presLayoutVars>
      </dgm:prSet>
      <dgm:spPr/>
      <dgm:t>
        <a:bodyPr/>
        <a:lstStyle/>
        <a:p>
          <a:endParaRPr lang="es-ES"/>
        </a:p>
      </dgm:t>
    </dgm:pt>
    <dgm:pt modelId="{224AE111-9889-42D6-8968-933E709E5FC8}" type="pres">
      <dgm:prSet presAssocID="{9C26B044-4F59-48E4-B22E-AFC814B4411B}" presName="horzOne" presStyleCnt="0"/>
      <dgm:spPr/>
    </dgm:pt>
  </dgm:ptLst>
  <dgm:cxnLst>
    <dgm:cxn modelId="{6EAF53F6-F13C-44EE-B266-E49BDA6DD9EF}" srcId="{D186C0B4-78F3-4708-9A92-A9510D08C5FE}" destId="{F7C6D942-B551-49BD-AB28-E0BFEEED37D5}" srcOrd="0" destOrd="0" parTransId="{2D5080B4-E41C-467C-8E73-37BE00EDD2E7}" sibTransId="{57F0FA50-BB99-4E3B-80A4-BC5862510610}"/>
    <dgm:cxn modelId="{A18C4063-029E-40EE-B35B-D443CD520558}" type="presOf" srcId="{9C26B044-4F59-48E4-B22E-AFC814B4411B}" destId="{AF3CFCF0-19AF-425B-8347-543FCAF4953A}" srcOrd="0" destOrd="0" presId="urn:microsoft.com/office/officeart/2005/8/layout/hierarchy4"/>
    <dgm:cxn modelId="{6175BD4B-31A2-424D-AE32-2890E4FF5560}" srcId="{D186C0B4-78F3-4708-9A92-A9510D08C5FE}" destId="{9C26B044-4F59-48E4-B22E-AFC814B4411B}" srcOrd="1" destOrd="0" parTransId="{88D7FF39-B434-4830-BFDD-4CFADE0D2D3B}" sibTransId="{38C5DE6A-B254-4457-A9E8-F4C1A95EC2F1}"/>
    <dgm:cxn modelId="{9D8A5ADE-23BF-477B-B8E9-5C0C33A0A43C}" type="presOf" srcId="{D186C0B4-78F3-4708-9A92-A9510D08C5FE}" destId="{469F412F-E6DE-4656-88DB-7ED586912D58}" srcOrd="0" destOrd="0" presId="urn:microsoft.com/office/officeart/2005/8/layout/hierarchy4"/>
    <dgm:cxn modelId="{AF01C030-341D-4110-8FCF-6F1A62CD3C44}" type="presOf" srcId="{F7C6D942-B551-49BD-AB28-E0BFEEED37D5}" destId="{0B77CAF9-81A6-4F56-83C6-943259B77B90}" srcOrd="0" destOrd="0" presId="urn:microsoft.com/office/officeart/2005/8/layout/hierarchy4"/>
    <dgm:cxn modelId="{FFAF1B9F-C578-4FD8-B966-C745A62DE85B}" type="presParOf" srcId="{469F412F-E6DE-4656-88DB-7ED586912D58}" destId="{B438DFDD-96EE-45C2-8EA7-CBC6D7FA1E90}" srcOrd="0" destOrd="0" presId="urn:microsoft.com/office/officeart/2005/8/layout/hierarchy4"/>
    <dgm:cxn modelId="{F218F594-BB42-41A4-82E6-7D6FFD7F5C90}" type="presParOf" srcId="{B438DFDD-96EE-45C2-8EA7-CBC6D7FA1E90}" destId="{0B77CAF9-81A6-4F56-83C6-943259B77B90}" srcOrd="0" destOrd="0" presId="urn:microsoft.com/office/officeart/2005/8/layout/hierarchy4"/>
    <dgm:cxn modelId="{41CF95BA-9E88-4DB7-A257-A5741DB2A32E}" type="presParOf" srcId="{B438DFDD-96EE-45C2-8EA7-CBC6D7FA1E90}" destId="{9290A486-54D3-46CD-8DA2-FFCBA7E4D360}" srcOrd="1" destOrd="0" presId="urn:microsoft.com/office/officeart/2005/8/layout/hierarchy4"/>
    <dgm:cxn modelId="{F5915BFF-4848-483A-B186-F352AAAA7EE7}" type="presParOf" srcId="{469F412F-E6DE-4656-88DB-7ED586912D58}" destId="{A8926C9F-8FB9-456A-BD4E-17EED9015C7E}" srcOrd="1" destOrd="0" presId="urn:microsoft.com/office/officeart/2005/8/layout/hierarchy4"/>
    <dgm:cxn modelId="{9ACE4456-1FC3-4A3D-8610-4DE8AB799BCB}" type="presParOf" srcId="{469F412F-E6DE-4656-88DB-7ED586912D58}" destId="{A6E313D3-ACBB-452D-BD5A-359A3BD92016}" srcOrd="2" destOrd="0" presId="urn:microsoft.com/office/officeart/2005/8/layout/hierarchy4"/>
    <dgm:cxn modelId="{1AE1FEC0-9D5F-4526-BF4F-0B4955BB47B2}" type="presParOf" srcId="{A6E313D3-ACBB-452D-BD5A-359A3BD92016}" destId="{AF3CFCF0-19AF-425B-8347-543FCAF4953A}" srcOrd="0" destOrd="0" presId="urn:microsoft.com/office/officeart/2005/8/layout/hierarchy4"/>
    <dgm:cxn modelId="{E46C3C16-5BAB-40E2-859F-C5991694263F}" type="presParOf" srcId="{A6E313D3-ACBB-452D-BD5A-359A3BD92016}" destId="{224AE111-9889-42D6-8968-933E709E5FC8}" srcOrd="1" destOrd="0" presId="urn:microsoft.com/office/officeart/2005/8/layout/hierarchy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DADEC08-A90A-413D-B522-13C6AC7D3B6A}"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s-ES"/>
        </a:p>
      </dgm:t>
    </dgm:pt>
    <dgm:pt modelId="{FD266D98-6557-45DC-817D-8ABBB7838071}">
      <dgm:prSet phldrT="[Texto]" custT="1"/>
      <dgm:spPr/>
      <dgm:t>
        <a:bodyPr/>
        <a:lstStyle/>
        <a:p>
          <a:r>
            <a:rPr lang="es-ES" sz="1050" b="1">
              <a:latin typeface="Century Gothic" pitchFamily="34" charset="0"/>
            </a:rPr>
            <a:t>(Búsqueda de información adicional)</a:t>
          </a:r>
        </a:p>
      </dgm:t>
    </dgm:pt>
    <dgm:pt modelId="{59C223D5-F8F5-42C1-8AFC-551B7DABDD73}" type="parTrans" cxnId="{806C5B44-C3AB-4B69-9A98-D0C4DEEE907B}">
      <dgm:prSet/>
      <dgm:spPr/>
      <dgm:t>
        <a:bodyPr/>
        <a:lstStyle/>
        <a:p>
          <a:endParaRPr lang="es-ES" sz="1100"/>
        </a:p>
      </dgm:t>
    </dgm:pt>
    <dgm:pt modelId="{856DBFD7-15CF-4DB4-B971-E933577F85E9}" type="sibTrans" cxnId="{806C5B44-C3AB-4B69-9A98-D0C4DEEE907B}">
      <dgm:prSet/>
      <dgm:spPr/>
      <dgm:t>
        <a:bodyPr/>
        <a:lstStyle/>
        <a:p>
          <a:endParaRPr lang="es-ES" sz="1100"/>
        </a:p>
      </dgm:t>
    </dgm:pt>
    <dgm:pt modelId="{F5DFD4B9-7A0E-4156-BB3A-FF38BCC58EFD}">
      <dgm:prSet phldrT="[Texto]" custT="1"/>
      <dgm:spPr/>
      <dgm:t>
        <a:bodyPr/>
        <a:lstStyle/>
        <a:p>
          <a:r>
            <a:rPr lang="es-ES" sz="1100" b="1">
              <a:latin typeface="Century Gothic" pitchFamily="34" charset="0"/>
            </a:rPr>
            <a:t>IDENTIFICAR LAS CAUSAS DE EXPOSICIÓN A FACTORES DE RIESGO ERGONÓMICOS PRIORITARIOS </a:t>
          </a:r>
        </a:p>
      </dgm:t>
    </dgm:pt>
    <dgm:pt modelId="{0E478E35-133D-4997-9D9A-AE8382014A0C}" type="parTrans" cxnId="{46FA8E4B-3236-4E47-988D-B94071FF477A}">
      <dgm:prSet/>
      <dgm:spPr/>
      <dgm:t>
        <a:bodyPr/>
        <a:lstStyle/>
        <a:p>
          <a:endParaRPr lang="es-ES" sz="1100"/>
        </a:p>
      </dgm:t>
    </dgm:pt>
    <dgm:pt modelId="{29D34A8F-ACBC-4C62-AE66-F21C1FA4B4CE}" type="sibTrans" cxnId="{46FA8E4B-3236-4E47-988D-B94071FF477A}">
      <dgm:prSet/>
      <dgm:spPr/>
      <dgm:t>
        <a:bodyPr/>
        <a:lstStyle/>
        <a:p>
          <a:endParaRPr lang="es-ES" sz="1100"/>
        </a:p>
      </dgm:t>
    </dgm:pt>
    <dgm:pt modelId="{4C3E7CD0-1903-4D9D-9679-A5705A672A58}">
      <dgm:prSet phldrT="[Texto]" custT="1"/>
      <dgm:spPr/>
      <dgm:t>
        <a:bodyPr/>
        <a:lstStyle/>
        <a:p>
          <a:r>
            <a:rPr lang="es-ES" sz="1050" b="1">
              <a:latin typeface="Century Gothic" pitchFamily="34" charset="0"/>
            </a:rPr>
            <a:t>Información recopilada sobre las condiciones de trabajo del ámbito de intervención</a:t>
          </a:r>
        </a:p>
      </dgm:t>
    </dgm:pt>
    <dgm:pt modelId="{01A94D48-4D54-4A6A-B2B5-14864EEC1753}" type="parTrans" cxnId="{544FEA6B-DF84-471F-90C5-47F34FA1BCA0}">
      <dgm:prSet/>
      <dgm:spPr/>
      <dgm:t>
        <a:bodyPr/>
        <a:lstStyle/>
        <a:p>
          <a:endParaRPr lang="es-ES" sz="2800"/>
        </a:p>
      </dgm:t>
    </dgm:pt>
    <dgm:pt modelId="{F48CA5BA-BE4D-4AE0-8CF8-2A5F89ABD3CC}" type="sibTrans" cxnId="{544FEA6B-DF84-471F-90C5-47F34FA1BCA0}">
      <dgm:prSet/>
      <dgm:spPr/>
      <dgm:t>
        <a:bodyPr/>
        <a:lstStyle/>
        <a:p>
          <a:endParaRPr lang="es-ES" sz="2800"/>
        </a:p>
      </dgm:t>
    </dgm:pt>
    <dgm:pt modelId="{9B858F13-15FC-4C62-B7C8-DDE822860CB1}">
      <dgm:prSet phldrT="[Texto]" custT="1"/>
      <dgm:spPr/>
      <dgm:t>
        <a:bodyPr/>
        <a:lstStyle/>
        <a:p>
          <a:r>
            <a:rPr lang="es-ES" sz="1050" b="1">
              <a:latin typeface="Century Gothic" pitchFamily="34" charset="0"/>
            </a:rPr>
            <a:t>Informe de resultados del cuestionario</a:t>
          </a:r>
        </a:p>
      </dgm:t>
    </dgm:pt>
    <dgm:pt modelId="{AFEF30A0-879F-4C98-BC23-0B4D2AED4922}" type="parTrans" cxnId="{830AFAF9-8A04-4090-B216-E50288411FF6}">
      <dgm:prSet/>
      <dgm:spPr/>
      <dgm:t>
        <a:bodyPr/>
        <a:lstStyle/>
        <a:p>
          <a:endParaRPr lang="es-ES" sz="2800"/>
        </a:p>
      </dgm:t>
    </dgm:pt>
    <dgm:pt modelId="{6E67D573-8422-4C8B-8B7A-A83080708346}" type="sibTrans" cxnId="{830AFAF9-8A04-4090-B216-E50288411FF6}">
      <dgm:prSet/>
      <dgm:spPr/>
      <dgm:t>
        <a:bodyPr/>
        <a:lstStyle/>
        <a:p>
          <a:endParaRPr lang="es-ES" sz="2800"/>
        </a:p>
      </dgm:t>
    </dgm:pt>
    <dgm:pt modelId="{314418DE-64B8-43C9-8F44-EFC72F6B8E90}">
      <dgm:prSet phldrT="[Texto]" custT="1"/>
      <dgm:spPr/>
      <dgm:t>
        <a:bodyPr/>
        <a:lstStyle/>
        <a:p>
          <a:r>
            <a:rPr lang="es-ES" sz="1050" b="1">
              <a:latin typeface="Century Gothic" pitchFamily="34" charset="0"/>
            </a:rPr>
            <a:t>Experiencia y conocimiento del Grupo Ergo (e invitados)</a:t>
          </a:r>
        </a:p>
      </dgm:t>
    </dgm:pt>
    <dgm:pt modelId="{E5AB423E-BEA0-44FC-9EF2-B322211AF463}" type="parTrans" cxnId="{6A9FB415-6D3F-4DD8-B701-2ABB11F67960}">
      <dgm:prSet/>
      <dgm:spPr/>
      <dgm:t>
        <a:bodyPr/>
        <a:lstStyle/>
        <a:p>
          <a:endParaRPr lang="es-ES" sz="2800"/>
        </a:p>
      </dgm:t>
    </dgm:pt>
    <dgm:pt modelId="{944908E2-BC35-4BB8-9C73-4E99306C43DA}" type="sibTrans" cxnId="{6A9FB415-6D3F-4DD8-B701-2ABB11F67960}">
      <dgm:prSet/>
      <dgm:spPr/>
      <dgm:t>
        <a:bodyPr/>
        <a:lstStyle/>
        <a:p>
          <a:endParaRPr lang="es-ES" sz="2800"/>
        </a:p>
      </dgm:t>
    </dgm:pt>
    <dgm:pt modelId="{E26953B3-3DA0-45CD-94FC-7C13A642DD5F}" type="pres">
      <dgm:prSet presAssocID="{BDADEC08-A90A-413D-B522-13C6AC7D3B6A}" presName="arrowDiagram" presStyleCnt="0">
        <dgm:presLayoutVars>
          <dgm:chMax val="5"/>
          <dgm:dir/>
          <dgm:resizeHandles val="exact"/>
        </dgm:presLayoutVars>
      </dgm:prSet>
      <dgm:spPr/>
      <dgm:t>
        <a:bodyPr/>
        <a:lstStyle/>
        <a:p>
          <a:endParaRPr lang="es-ES"/>
        </a:p>
      </dgm:t>
    </dgm:pt>
    <dgm:pt modelId="{F30F2D37-4911-4AFA-BE13-20F795AA2299}" type="pres">
      <dgm:prSet presAssocID="{BDADEC08-A90A-413D-B522-13C6AC7D3B6A}" presName="arrow" presStyleLbl="bgShp" presStyleIdx="0" presStyleCnt="1"/>
      <dgm:spPr/>
    </dgm:pt>
    <dgm:pt modelId="{8FA7C2E8-8F82-4A38-9145-A73BE4B77C28}" type="pres">
      <dgm:prSet presAssocID="{BDADEC08-A90A-413D-B522-13C6AC7D3B6A}" presName="arrowDiagram5" presStyleCnt="0"/>
      <dgm:spPr/>
    </dgm:pt>
    <dgm:pt modelId="{AF1316DF-7E5C-436A-8F75-BFF2C15C1F2E}" type="pres">
      <dgm:prSet presAssocID="{314418DE-64B8-43C9-8F44-EFC72F6B8E90}" presName="bullet5a" presStyleLbl="node1" presStyleIdx="0" presStyleCnt="5"/>
      <dgm:spPr/>
    </dgm:pt>
    <dgm:pt modelId="{315AD398-8391-4D9B-AD9A-AC481B30C593}" type="pres">
      <dgm:prSet presAssocID="{314418DE-64B8-43C9-8F44-EFC72F6B8E90}" presName="textBox5a" presStyleLbl="revTx" presStyleIdx="0" presStyleCnt="5" custScaleX="196367" custScaleY="86867" custLinFactNeighborX="41276" custLinFactNeighborY="5135">
        <dgm:presLayoutVars>
          <dgm:bulletEnabled val="1"/>
        </dgm:presLayoutVars>
      </dgm:prSet>
      <dgm:spPr/>
      <dgm:t>
        <a:bodyPr/>
        <a:lstStyle/>
        <a:p>
          <a:endParaRPr lang="es-ES"/>
        </a:p>
      </dgm:t>
    </dgm:pt>
    <dgm:pt modelId="{1A69D125-B683-463C-9955-210F387C9F91}" type="pres">
      <dgm:prSet presAssocID="{4C3E7CD0-1903-4D9D-9679-A5705A672A58}" presName="bullet5b" presStyleLbl="node1" presStyleIdx="1" presStyleCnt="5"/>
      <dgm:spPr/>
    </dgm:pt>
    <dgm:pt modelId="{9DEA87D0-E8F1-4FDC-BE0C-B33B5F8E43AA}" type="pres">
      <dgm:prSet presAssocID="{4C3E7CD0-1903-4D9D-9679-A5705A672A58}" presName="textBox5b" presStyleLbl="revTx" presStyleIdx="1" presStyleCnt="5" custScaleX="173486" custScaleY="60919" custLinFactNeighborX="41571" custLinFactNeighborY="-9724">
        <dgm:presLayoutVars>
          <dgm:bulletEnabled val="1"/>
        </dgm:presLayoutVars>
      </dgm:prSet>
      <dgm:spPr/>
      <dgm:t>
        <a:bodyPr/>
        <a:lstStyle/>
        <a:p>
          <a:endParaRPr lang="es-ES"/>
        </a:p>
      </dgm:t>
    </dgm:pt>
    <dgm:pt modelId="{ADF46F93-89CE-46AE-BA1E-1E8205B533CF}" type="pres">
      <dgm:prSet presAssocID="{9B858F13-15FC-4C62-B7C8-DDE822860CB1}" presName="bullet5c" presStyleLbl="node1" presStyleIdx="2" presStyleCnt="5"/>
      <dgm:spPr/>
    </dgm:pt>
    <dgm:pt modelId="{9758F2BD-8A76-4C95-A4A1-0C9F70E93ED2}" type="pres">
      <dgm:prSet presAssocID="{9B858F13-15FC-4C62-B7C8-DDE822860CB1}" presName="textBox5c" presStyleLbl="revTx" presStyleIdx="2" presStyleCnt="5" custScaleX="126958" custScaleY="92204" custLinFactNeighborX="-1907" custLinFactNeighborY="3898">
        <dgm:presLayoutVars>
          <dgm:bulletEnabled val="1"/>
        </dgm:presLayoutVars>
      </dgm:prSet>
      <dgm:spPr/>
      <dgm:t>
        <a:bodyPr/>
        <a:lstStyle/>
        <a:p>
          <a:endParaRPr lang="es-ES"/>
        </a:p>
      </dgm:t>
    </dgm:pt>
    <dgm:pt modelId="{9F51D9B3-3895-467A-B2F2-E004E8E9DAEF}" type="pres">
      <dgm:prSet presAssocID="{FD266D98-6557-45DC-817D-8ABBB7838071}" presName="bullet5d" presStyleLbl="node1" presStyleIdx="3" presStyleCnt="5"/>
      <dgm:spPr/>
    </dgm:pt>
    <dgm:pt modelId="{EA590133-178C-4862-B3B0-B7F6A9A0D6D7}" type="pres">
      <dgm:prSet presAssocID="{FD266D98-6557-45DC-817D-8ABBB7838071}" presName="textBox5d" presStyleLbl="revTx" presStyleIdx="3" presStyleCnt="5" custScaleX="121057" custScaleY="67054" custLinFactNeighborX="-6394" custLinFactNeighborY="-4972">
        <dgm:presLayoutVars>
          <dgm:bulletEnabled val="1"/>
        </dgm:presLayoutVars>
      </dgm:prSet>
      <dgm:spPr/>
      <dgm:t>
        <a:bodyPr/>
        <a:lstStyle/>
        <a:p>
          <a:endParaRPr lang="es-ES"/>
        </a:p>
      </dgm:t>
    </dgm:pt>
    <dgm:pt modelId="{66B46C78-F57F-4507-89D3-8AFB571E63C3}" type="pres">
      <dgm:prSet presAssocID="{F5DFD4B9-7A0E-4156-BB3A-FF38BCC58EFD}" presName="bullet5e" presStyleLbl="node1" presStyleIdx="4" presStyleCnt="5"/>
      <dgm:spPr/>
    </dgm:pt>
    <dgm:pt modelId="{EA79F330-37E0-45A6-A394-4605156B4878}" type="pres">
      <dgm:prSet presAssocID="{F5DFD4B9-7A0E-4156-BB3A-FF38BCC58EFD}" presName="textBox5e" presStyleLbl="revTx" presStyleIdx="4" presStyleCnt="5" custScaleX="126387" custScaleY="58776" custLinFactNeighborY="-7372">
        <dgm:presLayoutVars>
          <dgm:bulletEnabled val="1"/>
        </dgm:presLayoutVars>
      </dgm:prSet>
      <dgm:spPr/>
      <dgm:t>
        <a:bodyPr/>
        <a:lstStyle/>
        <a:p>
          <a:endParaRPr lang="es-ES"/>
        </a:p>
      </dgm:t>
    </dgm:pt>
  </dgm:ptLst>
  <dgm:cxnLst>
    <dgm:cxn modelId="{B7A52F39-7AB9-4ABC-878D-3C85E414F945}" type="presOf" srcId="{314418DE-64B8-43C9-8F44-EFC72F6B8E90}" destId="{315AD398-8391-4D9B-AD9A-AC481B30C593}" srcOrd="0" destOrd="0" presId="urn:microsoft.com/office/officeart/2005/8/layout/arrow2"/>
    <dgm:cxn modelId="{6A9FB415-6D3F-4DD8-B701-2ABB11F67960}" srcId="{BDADEC08-A90A-413D-B522-13C6AC7D3B6A}" destId="{314418DE-64B8-43C9-8F44-EFC72F6B8E90}" srcOrd="0" destOrd="0" parTransId="{E5AB423E-BEA0-44FC-9EF2-B322211AF463}" sibTransId="{944908E2-BC35-4BB8-9C73-4E99306C43DA}"/>
    <dgm:cxn modelId="{830AFAF9-8A04-4090-B216-E50288411FF6}" srcId="{BDADEC08-A90A-413D-B522-13C6AC7D3B6A}" destId="{9B858F13-15FC-4C62-B7C8-DDE822860CB1}" srcOrd="2" destOrd="0" parTransId="{AFEF30A0-879F-4C98-BC23-0B4D2AED4922}" sibTransId="{6E67D573-8422-4C8B-8B7A-A83080708346}"/>
    <dgm:cxn modelId="{D7E1F809-3A54-40AD-943C-7187C7E03E35}" type="presOf" srcId="{4C3E7CD0-1903-4D9D-9679-A5705A672A58}" destId="{9DEA87D0-E8F1-4FDC-BE0C-B33B5F8E43AA}" srcOrd="0" destOrd="0" presId="urn:microsoft.com/office/officeart/2005/8/layout/arrow2"/>
    <dgm:cxn modelId="{CBB6C432-D134-4E47-A0D4-C2C8F9AC6648}" type="presOf" srcId="{BDADEC08-A90A-413D-B522-13C6AC7D3B6A}" destId="{E26953B3-3DA0-45CD-94FC-7C13A642DD5F}" srcOrd="0" destOrd="0" presId="urn:microsoft.com/office/officeart/2005/8/layout/arrow2"/>
    <dgm:cxn modelId="{806C5B44-C3AB-4B69-9A98-D0C4DEEE907B}" srcId="{BDADEC08-A90A-413D-B522-13C6AC7D3B6A}" destId="{FD266D98-6557-45DC-817D-8ABBB7838071}" srcOrd="3" destOrd="0" parTransId="{59C223D5-F8F5-42C1-8AFC-551B7DABDD73}" sibTransId="{856DBFD7-15CF-4DB4-B971-E933577F85E9}"/>
    <dgm:cxn modelId="{C1A6E9AF-536E-476F-A3F3-39676636268A}" type="presOf" srcId="{F5DFD4B9-7A0E-4156-BB3A-FF38BCC58EFD}" destId="{EA79F330-37E0-45A6-A394-4605156B4878}" srcOrd="0" destOrd="0" presId="urn:microsoft.com/office/officeart/2005/8/layout/arrow2"/>
    <dgm:cxn modelId="{D5D88160-4BAA-4223-95F4-E6C2354E5948}" type="presOf" srcId="{FD266D98-6557-45DC-817D-8ABBB7838071}" destId="{EA590133-178C-4862-B3B0-B7F6A9A0D6D7}" srcOrd="0" destOrd="0" presId="urn:microsoft.com/office/officeart/2005/8/layout/arrow2"/>
    <dgm:cxn modelId="{544FEA6B-DF84-471F-90C5-47F34FA1BCA0}" srcId="{BDADEC08-A90A-413D-B522-13C6AC7D3B6A}" destId="{4C3E7CD0-1903-4D9D-9679-A5705A672A58}" srcOrd="1" destOrd="0" parTransId="{01A94D48-4D54-4A6A-B2B5-14864EEC1753}" sibTransId="{F48CA5BA-BE4D-4AE0-8CF8-2A5F89ABD3CC}"/>
    <dgm:cxn modelId="{B3DEA82B-7A9B-48D4-908E-224C4BD51691}" type="presOf" srcId="{9B858F13-15FC-4C62-B7C8-DDE822860CB1}" destId="{9758F2BD-8A76-4C95-A4A1-0C9F70E93ED2}" srcOrd="0" destOrd="0" presId="urn:microsoft.com/office/officeart/2005/8/layout/arrow2"/>
    <dgm:cxn modelId="{46FA8E4B-3236-4E47-988D-B94071FF477A}" srcId="{BDADEC08-A90A-413D-B522-13C6AC7D3B6A}" destId="{F5DFD4B9-7A0E-4156-BB3A-FF38BCC58EFD}" srcOrd="4" destOrd="0" parTransId="{0E478E35-133D-4997-9D9A-AE8382014A0C}" sibTransId="{29D34A8F-ACBC-4C62-AE66-F21C1FA4B4CE}"/>
    <dgm:cxn modelId="{6EE4EAB0-66FA-4713-9CA7-949B1E9F059B}" type="presParOf" srcId="{E26953B3-3DA0-45CD-94FC-7C13A642DD5F}" destId="{F30F2D37-4911-4AFA-BE13-20F795AA2299}" srcOrd="0" destOrd="0" presId="urn:microsoft.com/office/officeart/2005/8/layout/arrow2"/>
    <dgm:cxn modelId="{43282F43-F259-4C4A-800F-BE0977B174F7}" type="presParOf" srcId="{E26953B3-3DA0-45CD-94FC-7C13A642DD5F}" destId="{8FA7C2E8-8F82-4A38-9145-A73BE4B77C28}" srcOrd="1" destOrd="0" presId="urn:microsoft.com/office/officeart/2005/8/layout/arrow2"/>
    <dgm:cxn modelId="{AB9296AE-687B-478D-AF73-E33D22648C0D}" type="presParOf" srcId="{8FA7C2E8-8F82-4A38-9145-A73BE4B77C28}" destId="{AF1316DF-7E5C-436A-8F75-BFF2C15C1F2E}" srcOrd="0" destOrd="0" presId="urn:microsoft.com/office/officeart/2005/8/layout/arrow2"/>
    <dgm:cxn modelId="{1381085B-A0DA-4CC3-9755-7BE77A9E1DDB}" type="presParOf" srcId="{8FA7C2E8-8F82-4A38-9145-A73BE4B77C28}" destId="{315AD398-8391-4D9B-AD9A-AC481B30C593}" srcOrd="1" destOrd="0" presId="urn:microsoft.com/office/officeart/2005/8/layout/arrow2"/>
    <dgm:cxn modelId="{9E1BEDDE-0A55-462C-BC6F-8B7EC867D335}" type="presParOf" srcId="{8FA7C2E8-8F82-4A38-9145-A73BE4B77C28}" destId="{1A69D125-B683-463C-9955-210F387C9F91}" srcOrd="2" destOrd="0" presId="urn:microsoft.com/office/officeart/2005/8/layout/arrow2"/>
    <dgm:cxn modelId="{F9548845-88F1-4362-99EE-17A1095DB7A0}" type="presParOf" srcId="{8FA7C2E8-8F82-4A38-9145-A73BE4B77C28}" destId="{9DEA87D0-E8F1-4FDC-BE0C-B33B5F8E43AA}" srcOrd="3" destOrd="0" presId="urn:microsoft.com/office/officeart/2005/8/layout/arrow2"/>
    <dgm:cxn modelId="{3F6ADAC8-ABDF-4E8A-B091-310C91B98468}" type="presParOf" srcId="{8FA7C2E8-8F82-4A38-9145-A73BE4B77C28}" destId="{ADF46F93-89CE-46AE-BA1E-1E8205B533CF}" srcOrd="4" destOrd="0" presId="urn:microsoft.com/office/officeart/2005/8/layout/arrow2"/>
    <dgm:cxn modelId="{416B7B25-0497-44EF-9FE6-F967482DC2BD}" type="presParOf" srcId="{8FA7C2E8-8F82-4A38-9145-A73BE4B77C28}" destId="{9758F2BD-8A76-4C95-A4A1-0C9F70E93ED2}" srcOrd="5" destOrd="0" presId="urn:microsoft.com/office/officeart/2005/8/layout/arrow2"/>
    <dgm:cxn modelId="{E389EB76-BAFD-4D9B-8653-5DC4DE9961DB}" type="presParOf" srcId="{8FA7C2E8-8F82-4A38-9145-A73BE4B77C28}" destId="{9F51D9B3-3895-467A-B2F2-E004E8E9DAEF}" srcOrd="6" destOrd="0" presId="urn:microsoft.com/office/officeart/2005/8/layout/arrow2"/>
    <dgm:cxn modelId="{CEC3AFC2-4110-4305-8C83-8C119312DEA7}" type="presParOf" srcId="{8FA7C2E8-8F82-4A38-9145-A73BE4B77C28}" destId="{EA590133-178C-4862-B3B0-B7F6A9A0D6D7}" srcOrd="7" destOrd="0" presId="urn:microsoft.com/office/officeart/2005/8/layout/arrow2"/>
    <dgm:cxn modelId="{E00E8910-DBC0-4B66-A1F9-A27648F3B1D8}" type="presParOf" srcId="{8FA7C2E8-8F82-4A38-9145-A73BE4B77C28}" destId="{66B46C78-F57F-4507-89D3-8AFB571E63C3}" srcOrd="8" destOrd="0" presId="urn:microsoft.com/office/officeart/2005/8/layout/arrow2"/>
    <dgm:cxn modelId="{BFD9F6F7-430F-4FAB-8FEF-40607686E0B3}" type="presParOf" srcId="{8FA7C2E8-8F82-4A38-9145-A73BE4B77C28}" destId="{EA79F330-37E0-45A6-A394-4605156B4878}" srcOrd="9" destOrd="0" presId="urn:microsoft.com/office/officeart/2005/8/layout/arrow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49994-1879-4ED0-B65D-C0B232E32692}" type="doc">
      <dgm:prSet loTypeId="urn:microsoft.com/office/officeart/2005/8/layout/equation2" loCatId="process" qsTypeId="urn:microsoft.com/office/officeart/2005/8/quickstyle/simple1" qsCatId="simple" csTypeId="urn:microsoft.com/office/officeart/2005/8/colors/colorful1" csCatId="colorful" phldr="1"/>
      <dgm:spPr/>
    </dgm:pt>
    <dgm:pt modelId="{C72C4CFA-614B-4106-9B5C-EF29CAA49EBF}">
      <dgm:prSet phldrT="[Texto]" custT="1"/>
      <dgm:spPr/>
      <dgm:t>
        <a:bodyPr/>
        <a:lstStyle/>
        <a:p>
          <a:r>
            <a:rPr lang="es-ES" sz="1000" b="1" dirty="0" smtClean="0"/>
            <a:t>Prevención del riesgo ergonómico de origen laboral</a:t>
          </a:r>
          <a:endParaRPr lang="es-ES" sz="1000" b="1" dirty="0"/>
        </a:p>
      </dgm:t>
    </dgm:pt>
    <dgm:pt modelId="{6A3522E7-2523-4BFE-9AF5-F3BC9AAAADBC}" type="parTrans" cxnId="{221BEC48-DA48-4E8F-BF03-D98DE62DED5F}">
      <dgm:prSet/>
      <dgm:spPr/>
      <dgm:t>
        <a:bodyPr/>
        <a:lstStyle/>
        <a:p>
          <a:endParaRPr lang="es-ES"/>
        </a:p>
      </dgm:t>
    </dgm:pt>
    <dgm:pt modelId="{82542978-2747-4D20-B890-B26054568AF7}" type="sibTrans" cxnId="{221BEC48-DA48-4E8F-BF03-D98DE62DED5F}">
      <dgm:prSet/>
      <dgm:spPr/>
      <dgm:t>
        <a:bodyPr/>
        <a:lstStyle/>
        <a:p>
          <a:endParaRPr lang="es-ES" dirty="0"/>
        </a:p>
      </dgm:t>
    </dgm:pt>
    <dgm:pt modelId="{1B9F6141-100B-425F-B958-9ABF043BAA3C}">
      <dgm:prSet phldrT="[Texto]" custT="1"/>
      <dgm:spPr/>
      <dgm:t>
        <a:bodyPr/>
        <a:lstStyle/>
        <a:p>
          <a:r>
            <a:rPr lang="es-ES" sz="1000" b="1" dirty="0" smtClean="0"/>
            <a:t>Participación de los agentes sociales implicados</a:t>
          </a:r>
          <a:endParaRPr lang="es-ES" sz="1000" b="1" dirty="0"/>
        </a:p>
      </dgm:t>
    </dgm:pt>
    <dgm:pt modelId="{0FAECE50-C4CE-4B37-8E05-8B49BF08EF15}" type="parTrans" cxnId="{6B97511A-E8B0-4E64-A1EF-CF5EEA994E37}">
      <dgm:prSet/>
      <dgm:spPr/>
      <dgm:t>
        <a:bodyPr/>
        <a:lstStyle/>
        <a:p>
          <a:endParaRPr lang="es-ES"/>
        </a:p>
      </dgm:t>
    </dgm:pt>
    <dgm:pt modelId="{3A20D8BF-32D7-4328-B0BB-027FF9C7A195}" type="sibTrans" cxnId="{6B97511A-E8B0-4E64-A1EF-CF5EEA994E37}">
      <dgm:prSet/>
      <dgm:spPr/>
      <dgm:t>
        <a:bodyPr/>
        <a:lstStyle/>
        <a:p>
          <a:endParaRPr lang="es-ES" dirty="0"/>
        </a:p>
      </dgm:t>
    </dgm:pt>
    <dgm:pt modelId="{E9E3447D-6A31-447F-8AC3-2448FB6AA47C}">
      <dgm:prSet phldrT="[Texto]"/>
      <dgm:spPr/>
      <dgm:t>
        <a:bodyPr/>
        <a:lstStyle/>
        <a:p>
          <a:r>
            <a:rPr lang="es-ES" dirty="0" smtClean="0"/>
            <a:t>ERGONOMÍA PARTICIPATIVA</a:t>
          </a:r>
          <a:endParaRPr lang="es-ES" dirty="0"/>
        </a:p>
      </dgm:t>
    </dgm:pt>
    <dgm:pt modelId="{8EBDB324-BE9A-4CDB-AEAE-EBDA00171B05}" type="parTrans" cxnId="{E3E69C6D-315D-4575-A50A-77203FF02DE3}">
      <dgm:prSet/>
      <dgm:spPr/>
      <dgm:t>
        <a:bodyPr/>
        <a:lstStyle/>
        <a:p>
          <a:endParaRPr lang="es-ES"/>
        </a:p>
      </dgm:t>
    </dgm:pt>
    <dgm:pt modelId="{53955147-5A3F-4857-BE50-B3DEE1A61B22}" type="sibTrans" cxnId="{E3E69C6D-315D-4575-A50A-77203FF02DE3}">
      <dgm:prSet/>
      <dgm:spPr/>
      <dgm:t>
        <a:bodyPr/>
        <a:lstStyle/>
        <a:p>
          <a:endParaRPr lang="es-ES"/>
        </a:p>
      </dgm:t>
    </dgm:pt>
    <dgm:pt modelId="{7E17C896-6088-404F-89C6-C1A7F9957FDF}" type="pres">
      <dgm:prSet presAssocID="{2E349994-1879-4ED0-B65D-C0B232E32692}" presName="Name0" presStyleCnt="0">
        <dgm:presLayoutVars>
          <dgm:dir/>
          <dgm:resizeHandles val="exact"/>
        </dgm:presLayoutVars>
      </dgm:prSet>
      <dgm:spPr/>
    </dgm:pt>
    <dgm:pt modelId="{14AC53A6-AD92-4D33-81F4-307DB65A69A2}" type="pres">
      <dgm:prSet presAssocID="{2E349994-1879-4ED0-B65D-C0B232E32692}" presName="vNodes" presStyleCnt="0"/>
      <dgm:spPr/>
    </dgm:pt>
    <dgm:pt modelId="{2101CE53-0EAF-48A6-8CB3-48D115441873}" type="pres">
      <dgm:prSet presAssocID="{C72C4CFA-614B-4106-9B5C-EF29CAA49EBF}" presName="node" presStyleLbl="node1" presStyleIdx="0" presStyleCnt="3">
        <dgm:presLayoutVars>
          <dgm:bulletEnabled val="1"/>
        </dgm:presLayoutVars>
      </dgm:prSet>
      <dgm:spPr/>
      <dgm:t>
        <a:bodyPr/>
        <a:lstStyle/>
        <a:p>
          <a:endParaRPr lang="es-ES"/>
        </a:p>
      </dgm:t>
    </dgm:pt>
    <dgm:pt modelId="{32F493AC-B0B1-4497-9E57-09A5A6306B03}" type="pres">
      <dgm:prSet presAssocID="{82542978-2747-4D20-B890-B26054568AF7}" presName="spacerT" presStyleCnt="0"/>
      <dgm:spPr/>
    </dgm:pt>
    <dgm:pt modelId="{2ACD7B1F-5AB0-441C-B8D5-A8F9DFF441D7}" type="pres">
      <dgm:prSet presAssocID="{82542978-2747-4D20-B890-B26054568AF7}" presName="sibTrans" presStyleLbl="sibTrans2D1" presStyleIdx="0" presStyleCnt="2"/>
      <dgm:spPr/>
      <dgm:t>
        <a:bodyPr/>
        <a:lstStyle/>
        <a:p>
          <a:endParaRPr lang="es-ES"/>
        </a:p>
      </dgm:t>
    </dgm:pt>
    <dgm:pt modelId="{D5D62564-9D2B-4C2F-87C3-7BF65F8CA406}" type="pres">
      <dgm:prSet presAssocID="{82542978-2747-4D20-B890-B26054568AF7}" presName="spacerB" presStyleCnt="0"/>
      <dgm:spPr/>
    </dgm:pt>
    <dgm:pt modelId="{76FE5989-5D66-4837-9785-BCE1EC9874DD}" type="pres">
      <dgm:prSet presAssocID="{1B9F6141-100B-425F-B958-9ABF043BAA3C}" presName="node" presStyleLbl="node1" presStyleIdx="1" presStyleCnt="3">
        <dgm:presLayoutVars>
          <dgm:bulletEnabled val="1"/>
        </dgm:presLayoutVars>
      </dgm:prSet>
      <dgm:spPr/>
      <dgm:t>
        <a:bodyPr/>
        <a:lstStyle/>
        <a:p>
          <a:endParaRPr lang="es-ES"/>
        </a:p>
      </dgm:t>
    </dgm:pt>
    <dgm:pt modelId="{26BD1F7E-0ECC-4BF1-AEFB-B66E084C6B87}" type="pres">
      <dgm:prSet presAssocID="{2E349994-1879-4ED0-B65D-C0B232E32692}" presName="sibTransLast" presStyleLbl="sibTrans2D1" presStyleIdx="1" presStyleCnt="2"/>
      <dgm:spPr/>
      <dgm:t>
        <a:bodyPr/>
        <a:lstStyle/>
        <a:p>
          <a:endParaRPr lang="es-ES"/>
        </a:p>
      </dgm:t>
    </dgm:pt>
    <dgm:pt modelId="{DF7BC74E-0DD5-4818-A0D9-5B603E423051}" type="pres">
      <dgm:prSet presAssocID="{2E349994-1879-4ED0-B65D-C0B232E32692}" presName="connectorText" presStyleLbl="sibTrans2D1" presStyleIdx="1" presStyleCnt="2"/>
      <dgm:spPr/>
      <dgm:t>
        <a:bodyPr/>
        <a:lstStyle/>
        <a:p>
          <a:endParaRPr lang="es-ES"/>
        </a:p>
      </dgm:t>
    </dgm:pt>
    <dgm:pt modelId="{B73C2064-FAEE-4862-B5B8-028661B3F3B2}" type="pres">
      <dgm:prSet presAssocID="{2E349994-1879-4ED0-B65D-C0B232E32692}" presName="lastNode" presStyleLbl="node1" presStyleIdx="2" presStyleCnt="3">
        <dgm:presLayoutVars>
          <dgm:bulletEnabled val="1"/>
        </dgm:presLayoutVars>
      </dgm:prSet>
      <dgm:spPr/>
      <dgm:t>
        <a:bodyPr/>
        <a:lstStyle/>
        <a:p>
          <a:endParaRPr lang="es-ES"/>
        </a:p>
      </dgm:t>
    </dgm:pt>
  </dgm:ptLst>
  <dgm:cxnLst>
    <dgm:cxn modelId="{C796D9C3-2C0D-40B2-959C-E1863780D86F}" type="presOf" srcId="{2E349994-1879-4ED0-B65D-C0B232E32692}" destId="{7E17C896-6088-404F-89C6-C1A7F9957FDF}" srcOrd="0" destOrd="0" presId="urn:microsoft.com/office/officeart/2005/8/layout/equation2"/>
    <dgm:cxn modelId="{11421FD6-50B8-4947-A99F-BB0A9F295656}" type="presOf" srcId="{82542978-2747-4D20-B890-B26054568AF7}" destId="{2ACD7B1F-5AB0-441C-B8D5-A8F9DFF441D7}" srcOrd="0" destOrd="0" presId="urn:microsoft.com/office/officeart/2005/8/layout/equation2"/>
    <dgm:cxn modelId="{9C74B99B-F6D3-46D4-A510-162CE4E92F31}" type="presOf" srcId="{3A20D8BF-32D7-4328-B0BB-027FF9C7A195}" destId="{DF7BC74E-0DD5-4818-A0D9-5B603E423051}" srcOrd="1" destOrd="0" presId="urn:microsoft.com/office/officeart/2005/8/layout/equation2"/>
    <dgm:cxn modelId="{221BEC48-DA48-4E8F-BF03-D98DE62DED5F}" srcId="{2E349994-1879-4ED0-B65D-C0B232E32692}" destId="{C72C4CFA-614B-4106-9B5C-EF29CAA49EBF}" srcOrd="0" destOrd="0" parTransId="{6A3522E7-2523-4BFE-9AF5-F3BC9AAAADBC}" sibTransId="{82542978-2747-4D20-B890-B26054568AF7}"/>
    <dgm:cxn modelId="{6B97511A-E8B0-4E64-A1EF-CF5EEA994E37}" srcId="{2E349994-1879-4ED0-B65D-C0B232E32692}" destId="{1B9F6141-100B-425F-B958-9ABF043BAA3C}" srcOrd="1" destOrd="0" parTransId="{0FAECE50-C4CE-4B37-8E05-8B49BF08EF15}" sibTransId="{3A20D8BF-32D7-4328-B0BB-027FF9C7A195}"/>
    <dgm:cxn modelId="{E3E69C6D-315D-4575-A50A-77203FF02DE3}" srcId="{2E349994-1879-4ED0-B65D-C0B232E32692}" destId="{E9E3447D-6A31-447F-8AC3-2448FB6AA47C}" srcOrd="2" destOrd="0" parTransId="{8EBDB324-BE9A-4CDB-AEAE-EBDA00171B05}" sibTransId="{53955147-5A3F-4857-BE50-B3DEE1A61B22}"/>
    <dgm:cxn modelId="{17283E2B-1E9A-4303-8228-C32F40A15137}" type="presOf" srcId="{E9E3447D-6A31-447F-8AC3-2448FB6AA47C}" destId="{B73C2064-FAEE-4862-B5B8-028661B3F3B2}" srcOrd="0" destOrd="0" presId="urn:microsoft.com/office/officeart/2005/8/layout/equation2"/>
    <dgm:cxn modelId="{99F031CA-CB8F-459D-9B52-F20FE5860E2B}" type="presOf" srcId="{3A20D8BF-32D7-4328-B0BB-027FF9C7A195}" destId="{26BD1F7E-0ECC-4BF1-AEFB-B66E084C6B87}" srcOrd="0" destOrd="0" presId="urn:microsoft.com/office/officeart/2005/8/layout/equation2"/>
    <dgm:cxn modelId="{9C00C2ED-8AE2-4571-A2BE-EA7E0410F9CE}" type="presOf" srcId="{1B9F6141-100B-425F-B958-9ABF043BAA3C}" destId="{76FE5989-5D66-4837-9785-BCE1EC9874DD}" srcOrd="0" destOrd="0" presId="urn:microsoft.com/office/officeart/2005/8/layout/equation2"/>
    <dgm:cxn modelId="{DEE85B6A-3E73-47C8-98F8-E11DE920548F}" type="presOf" srcId="{C72C4CFA-614B-4106-9B5C-EF29CAA49EBF}" destId="{2101CE53-0EAF-48A6-8CB3-48D115441873}" srcOrd="0" destOrd="0" presId="urn:microsoft.com/office/officeart/2005/8/layout/equation2"/>
    <dgm:cxn modelId="{98D1461D-01C0-436A-AB73-1FD4C1BDD6FE}" type="presParOf" srcId="{7E17C896-6088-404F-89C6-C1A7F9957FDF}" destId="{14AC53A6-AD92-4D33-81F4-307DB65A69A2}" srcOrd="0" destOrd="0" presId="urn:microsoft.com/office/officeart/2005/8/layout/equation2"/>
    <dgm:cxn modelId="{3FEC39AB-A24B-44A6-BB44-A2FE08F0F506}" type="presParOf" srcId="{14AC53A6-AD92-4D33-81F4-307DB65A69A2}" destId="{2101CE53-0EAF-48A6-8CB3-48D115441873}" srcOrd="0" destOrd="0" presId="urn:microsoft.com/office/officeart/2005/8/layout/equation2"/>
    <dgm:cxn modelId="{2DBE318B-9924-4FB3-95AA-09279A371CF3}" type="presParOf" srcId="{14AC53A6-AD92-4D33-81F4-307DB65A69A2}" destId="{32F493AC-B0B1-4497-9E57-09A5A6306B03}" srcOrd="1" destOrd="0" presId="urn:microsoft.com/office/officeart/2005/8/layout/equation2"/>
    <dgm:cxn modelId="{9A01EFC3-C13B-44CB-B5C6-62711CC2B538}" type="presParOf" srcId="{14AC53A6-AD92-4D33-81F4-307DB65A69A2}" destId="{2ACD7B1F-5AB0-441C-B8D5-A8F9DFF441D7}" srcOrd="2" destOrd="0" presId="urn:microsoft.com/office/officeart/2005/8/layout/equation2"/>
    <dgm:cxn modelId="{4DA371AE-CFEF-470F-88BC-6F44F9A5EE37}" type="presParOf" srcId="{14AC53A6-AD92-4D33-81F4-307DB65A69A2}" destId="{D5D62564-9D2B-4C2F-87C3-7BF65F8CA406}" srcOrd="3" destOrd="0" presId="urn:microsoft.com/office/officeart/2005/8/layout/equation2"/>
    <dgm:cxn modelId="{259F904F-15C5-4E1A-A8DC-9944D0EC6BC5}" type="presParOf" srcId="{14AC53A6-AD92-4D33-81F4-307DB65A69A2}" destId="{76FE5989-5D66-4837-9785-BCE1EC9874DD}" srcOrd="4" destOrd="0" presId="urn:microsoft.com/office/officeart/2005/8/layout/equation2"/>
    <dgm:cxn modelId="{ACE0D384-0CA5-4AF4-B8F1-15227F25F3FF}" type="presParOf" srcId="{7E17C896-6088-404F-89C6-C1A7F9957FDF}" destId="{26BD1F7E-0ECC-4BF1-AEFB-B66E084C6B87}" srcOrd="1" destOrd="0" presId="urn:microsoft.com/office/officeart/2005/8/layout/equation2"/>
    <dgm:cxn modelId="{9D4A81CB-1658-4AB9-BFC0-1974B1E7C09A}" type="presParOf" srcId="{26BD1F7E-0ECC-4BF1-AEFB-B66E084C6B87}" destId="{DF7BC74E-0DD5-4818-A0D9-5B603E423051}" srcOrd="0" destOrd="0" presId="urn:microsoft.com/office/officeart/2005/8/layout/equation2"/>
    <dgm:cxn modelId="{CC8A0A23-C40A-4103-BAFD-8DBCCEEC8629}" type="presParOf" srcId="{7E17C896-6088-404F-89C6-C1A7F9957FDF}" destId="{B73C2064-FAEE-4862-B5B8-028661B3F3B2}" srcOrd="2" destOrd="0" presId="urn:microsoft.com/office/officeart/2005/8/layout/equati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38A5293-CE4A-4973-9726-2E3109F19335}"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55588881-4155-4A4D-B66C-83694DB153C5}">
      <dgm:prSet phldrT="[Texto]" custT="1"/>
      <dgm:spPr>
        <a:ln>
          <a:solidFill>
            <a:srgbClr val="EF4A1D"/>
          </a:solidFill>
        </a:ln>
      </dgm:spPr>
      <dgm:t>
        <a:bodyPr/>
        <a:lstStyle/>
        <a:p>
          <a:r>
            <a:rPr lang="es-ES" sz="1100" b="1">
              <a:latin typeface="Century Gothic" pitchFamily="34" charset="0"/>
            </a:rPr>
            <a:t>Planificar el desarrollo de los círculos de prevención</a:t>
          </a:r>
        </a:p>
      </dgm:t>
    </dgm:pt>
    <dgm:pt modelId="{44F17945-43CE-4C68-BAE7-F4A289442BF8}" type="parTrans" cxnId="{C0CD16B5-1A66-42F4-98EA-A757AD391FEF}">
      <dgm:prSet/>
      <dgm:spPr/>
      <dgm:t>
        <a:bodyPr/>
        <a:lstStyle/>
        <a:p>
          <a:endParaRPr lang="es-ES" sz="1800"/>
        </a:p>
      </dgm:t>
    </dgm:pt>
    <dgm:pt modelId="{1205E94E-2B35-4AAC-889E-383ADE0CF1E8}" type="sibTrans" cxnId="{C0CD16B5-1A66-42F4-98EA-A757AD391FEF}">
      <dgm:prSet custT="1"/>
      <dgm:spPr>
        <a:solidFill>
          <a:srgbClr val="EF4A1D"/>
        </a:solidFill>
      </dgm:spPr>
      <dgm:t>
        <a:bodyPr/>
        <a:lstStyle/>
        <a:p>
          <a:endParaRPr lang="es-ES" sz="900"/>
        </a:p>
      </dgm:t>
    </dgm:pt>
    <dgm:pt modelId="{BFB1F637-5DC4-4B9D-9287-47E90966AA1E}">
      <dgm:prSet phldrT="[Texto]" custT="1"/>
      <dgm:spPr>
        <a:ln>
          <a:solidFill>
            <a:srgbClr val="EF4A1D"/>
          </a:solidFill>
        </a:ln>
      </dgm:spPr>
      <dgm:t>
        <a:bodyPr/>
        <a:lstStyle/>
        <a:p>
          <a:r>
            <a:rPr lang="es-ES" sz="1100" b="1">
              <a:latin typeface="Century Gothic" pitchFamily="34" charset="0"/>
            </a:rPr>
            <a:t>ELABORAR LA PROPUESTA DE MEDIDAS PREVENTIVAS CONSENSUADAS Y PRIORIZADAS EN LOS CÍRCULOS DE PREVENCIÓN </a:t>
          </a:r>
        </a:p>
      </dgm:t>
    </dgm:pt>
    <dgm:pt modelId="{B56BF4E8-78A9-4A39-846A-A464B6C1DE67}" type="parTrans" cxnId="{ADD7899C-FD4C-47B3-8009-6E5EFC5EF906}">
      <dgm:prSet/>
      <dgm:spPr/>
      <dgm:t>
        <a:bodyPr/>
        <a:lstStyle/>
        <a:p>
          <a:endParaRPr lang="es-ES" sz="1800"/>
        </a:p>
      </dgm:t>
    </dgm:pt>
    <dgm:pt modelId="{688A00B9-B366-4D35-BD03-50CC2838CD18}" type="sibTrans" cxnId="{ADD7899C-FD4C-47B3-8009-6E5EFC5EF906}">
      <dgm:prSet custT="1"/>
      <dgm:spPr>
        <a:solidFill>
          <a:srgbClr val="EF4A1D"/>
        </a:solidFill>
      </dgm:spPr>
      <dgm:t>
        <a:bodyPr/>
        <a:lstStyle/>
        <a:p>
          <a:endParaRPr lang="es-ES" sz="900"/>
        </a:p>
      </dgm:t>
    </dgm:pt>
    <dgm:pt modelId="{A4EC2E7D-FDD4-4B4F-ABF5-73908D070778}">
      <dgm:prSet phldrT="[Texto]" custT="1"/>
      <dgm:spPr>
        <a:solidFill>
          <a:srgbClr val="F48162"/>
        </a:solidFill>
        <a:ln>
          <a:solidFill>
            <a:srgbClr val="EF4A1D"/>
          </a:solidFill>
        </a:ln>
      </dgm:spPr>
      <dgm:t>
        <a:bodyPr/>
        <a:lstStyle/>
        <a:p>
          <a:r>
            <a:rPr lang="es-ES" sz="1100" b="1" dirty="0">
              <a:solidFill>
                <a:schemeClr val="bg1"/>
              </a:solidFill>
              <a:latin typeface="Century Gothic" pitchFamily="34" charset="0"/>
            </a:rPr>
            <a:t>Informe de propuesta y planificación</a:t>
          </a:r>
        </a:p>
      </dgm:t>
    </dgm:pt>
    <dgm:pt modelId="{972C8CDC-1C42-4AAA-8541-8FE1D4E4619C}" type="parTrans" cxnId="{570D9485-480E-4F15-97AA-093F1521F85F}">
      <dgm:prSet/>
      <dgm:spPr/>
      <dgm:t>
        <a:bodyPr/>
        <a:lstStyle/>
        <a:p>
          <a:endParaRPr lang="es-ES" sz="1800"/>
        </a:p>
      </dgm:t>
    </dgm:pt>
    <dgm:pt modelId="{8F141378-D50B-4C6F-8CB7-76C5D23964D1}" type="sibTrans" cxnId="{570D9485-480E-4F15-97AA-093F1521F85F}">
      <dgm:prSet custT="1"/>
      <dgm:spPr>
        <a:solidFill>
          <a:srgbClr val="EF4A1D"/>
        </a:solidFill>
      </dgm:spPr>
      <dgm:t>
        <a:bodyPr/>
        <a:lstStyle/>
        <a:p>
          <a:endParaRPr lang="es-ES" sz="900"/>
        </a:p>
      </dgm:t>
    </dgm:pt>
    <dgm:pt modelId="{070E02BD-253D-42B6-9E23-A6032F284E2B}">
      <dgm:prSet phldrT="[Texto]" custT="1"/>
      <dgm:spPr>
        <a:ln>
          <a:solidFill>
            <a:srgbClr val="FF0000"/>
          </a:solidFill>
        </a:ln>
      </dgm:spPr>
      <dgm:t>
        <a:bodyPr/>
        <a:lstStyle/>
        <a:p>
          <a:r>
            <a:rPr lang="es-ES" sz="1100" b="1">
              <a:latin typeface="Century Gothic" pitchFamily="34" charset="0"/>
            </a:rPr>
            <a:t>RATIFICAR Y PLANIFICAR LAS MEDIDAS PREVENTIVAS EN EL CSS</a:t>
          </a:r>
        </a:p>
      </dgm:t>
    </dgm:pt>
    <dgm:pt modelId="{B08CDC4C-F603-4D9E-AE68-9EE0454EA796}" type="parTrans" cxnId="{A673DB6C-DD15-452A-B644-E7BF66C51F46}">
      <dgm:prSet/>
      <dgm:spPr/>
      <dgm:t>
        <a:bodyPr/>
        <a:lstStyle/>
        <a:p>
          <a:endParaRPr lang="es-ES" sz="1800"/>
        </a:p>
      </dgm:t>
    </dgm:pt>
    <dgm:pt modelId="{35950125-7D18-47DD-AE48-0475F0858805}" type="sibTrans" cxnId="{A673DB6C-DD15-452A-B644-E7BF66C51F46}">
      <dgm:prSet custT="1"/>
      <dgm:spPr>
        <a:solidFill>
          <a:srgbClr val="EF4A1D"/>
        </a:solidFill>
      </dgm:spPr>
      <dgm:t>
        <a:bodyPr/>
        <a:lstStyle/>
        <a:p>
          <a:endParaRPr lang="es-ES" sz="900"/>
        </a:p>
      </dgm:t>
    </dgm:pt>
    <dgm:pt modelId="{7AF90DC5-920E-49CB-B311-66ECD13824BD}">
      <dgm:prSet phldrT="[Texto]" custT="1"/>
      <dgm:spPr>
        <a:ln>
          <a:solidFill>
            <a:srgbClr val="FF0000"/>
          </a:solidFill>
        </a:ln>
      </dgm:spPr>
      <dgm:t>
        <a:bodyPr/>
        <a:lstStyle/>
        <a:p>
          <a:r>
            <a:rPr lang="es-ES" sz="1100" b="1">
              <a:latin typeface="Century Gothic" pitchFamily="34" charset="0"/>
            </a:rPr>
            <a:t>IMPLEMENTAR LAS MEDIDAS PREVENTIVAS</a:t>
          </a:r>
        </a:p>
      </dgm:t>
    </dgm:pt>
    <dgm:pt modelId="{58CF6DE4-97D8-4B7C-9CE3-1B03C5AD3F96}" type="parTrans" cxnId="{14E25F7B-31CC-4043-81C3-2E4A04E7CEB0}">
      <dgm:prSet/>
      <dgm:spPr/>
      <dgm:t>
        <a:bodyPr/>
        <a:lstStyle/>
        <a:p>
          <a:endParaRPr lang="es-ES" sz="1800"/>
        </a:p>
      </dgm:t>
    </dgm:pt>
    <dgm:pt modelId="{D9A5C398-5A7C-438E-803A-E0D7F68ABB47}" type="sibTrans" cxnId="{14E25F7B-31CC-4043-81C3-2E4A04E7CEB0}">
      <dgm:prSet/>
      <dgm:spPr/>
      <dgm:t>
        <a:bodyPr/>
        <a:lstStyle/>
        <a:p>
          <a:endParaRPr lang="es-ES" sz="1800"/>
        </a:p>
      </dgm:t>
    </dgm:pt>
    <dgm:pt modelId="{B9007A85-39BC-4F74-80A1-7F325D280472}" type="pres">
      <dgm:prSet presAssocID="{D38A5293-CE4A-4973-9726-2E3109F19335}" presName="diagram" presStyleCnt="0">
        <dgm:presLayoutVars>
          <dgm:dir/>
          <dgm:resizeHandles val="exact"/>
        </dgm:presLayoutVars>
      </dgm:prSet>
      <dgm:spPr/>
      <dgm:t>
        <a:bodyPr/>
        <a:lstStyle/>
        <a:p>
          <a:endParaRPr lang="es-ES"/>
        </a:p>
      </dgm:t>
    </dgm:pt>
    <dgm:pt modelId="{C9943299-823B-4E25-B755-3B6D0C211D41}" type="pres">
      <dgm:prSet presAssocID="{55588881-4155-4A4D-B66C-83694DB153C5}" presName="node" presStyleLbl="node1" presStyleIdx="0" presStyleCnt="5">
        <dgm:presLayoutVars>
          <dgm:bulletEnabled val="1"/>
        </dgm:presLayoutVars>
      </dgm:prSet>
      <dgm:spPr/>
      <dgm:t>
        <a:bodyPr/>
        <a:lstStyle/>
        <a:p>
          <a:endParaRPr lang="es-ES"/>
        </a:p>
      </dgm:t>
    </dgm:pt>
    <dgm:pt modelId="{D035F539-1138-4DAE-B63F-C33A472A2777}" type="pres">
      <dgm:prSet presAssocID="{1205E94E-2B35-4AAC-889E-383ADE0CF1E8}" presName="sibTrans" presStyleLbl="sibTrans2D1" presStyleIdx="0" presStyleCnt="4"/>
      <dgm:spPr/>
      <dgm:t>
        <a:bodyPr/>
        <a:lstStyle/>
        <a:p>
          <a:endParaRPr lang="es-ES"/>
        </a:p>
      </dgm:t>
    </dgm:pt>
    <dgm:pt modelId="{84F882DD-597C-4F26-A2C3-A5FC288B8167}" type="pres">
      <dgm:prSet presAssocID="{1205E94E-2B35-4AAC-889E-383ADE0CF1E8}" presName="connectorText" presStyleLbl="sibTrans2D1" presStyleIdx="0" presStyleCnt="4"/>
      <dgm:spPr/>
      <dgm:t>
        <a:bodyPr/>
        <a:lstStyle/>
        <a:p>
          <a:endParaRPr lang="es-ES"/>
        </a:p>
      </dgm:t>
    </dgm:pt>
    <dgm:pt modelId="{10E49F87-C6D7-46E8-96C3-CDE82BC81FA7}" type="pres">
      <dgm:prSet presAssocID="{BFB1F637-5DC4-4B9D-9287-47E90966AA1E}" presName="node" presStyleLbl="node1" presStyleIdx="1" presStyleCnt="5">
        <dgm:presLayoutVars>
          <dgm:bulletEnabled val="1"/>
        </dgm:presLayoutVars>
      </dgm:prSet>
      <dgm:spPr/>
      <dgm:t>
        <a:bodyPr/>
        <a:lstStyle/>
        <a:p>
          <a:endParaRPr lang="es-ES"/>
        </a:p>
      </dgm:t>
    </dgm:pt>
    <dgm:pt modelId="{83747117-7FF4-4B64-86CA-EC21C58B3357}" type="pres">
      <dgm:prSet presAssocID="{688A00B9-B366-4D35-BD03-50CC2838CD18}" presName="sibTrans" presStyleLbl="sibTrans2D1" presStyleIdx="1" presStyleCnt="4"/>
      <dgm:spPr/>
      <dgm:t>
        <a:bodyPr/>
        <a:lstStyle/>
        <a:p>
          <a:endParaRPr lang="es-ES"/>
        </a:p>
      </dgm:t>
    </dgm:pt>
    <dgm:pt modelId="{5FE98E5E-FCD2-4BF2-870D-65A52496AE53}" type="pres">
      <dgm:prSet presAssocID="{688A00B9-B366-4D35-BD03-50CC2838CD18}" presName="connectorText" presStyleLbl="sibTrans2D1" presStyleIdx="1" presStyleCnt="4"/>
      <dgm:spPr/>
      <dgm:t>
        <a:bodyPr/>
        <a:lstStyle/>
        <a:p>
          <a:endParaRPr lang="es-ES"/>
        </a:p>
      </dgm:t>
    </dgm:pt>
    <dgm:pt modelId="{542695C0-3C57-4C14-A250-CCC7A1F42A2C}" type="pres">
      <dgm:prSet presAssocID="{A4EC2E7D-FDD4-4B4F-ABF5-73908D070778}" presName="node" presStyleLbl="node1" presStyleIdx="2" presStyleCnt="5">
        <dgm:presLayoutVars>
          <dgm:bulletEnabled val="1"/>
        </dgm:presLayoutVars>
      </dgm:prSet>
      <dgm:spPr/>
      <dgm:t>
        <a:bodyPr/>
        <a:lstStyle/>
        <a:p>
          <a:endParaRPr lang="es-ES"/>
        </a:p>
      </dgm:t>
    </dgm:pt>
    <dgm:pt modelId="{A008C319-48CD-495D-85B3-FB0CE29F015D}" type="pres">
      <dgm:prSet presAssocID="{8F141378-D50B-4C6F-8CB7-76C5D23964D1}" presName="sibTrans" presStyleLbl="sibTrans2D1" presStyleIdx="2" presStyleCnt="4"/>
      <dgm:spPr/>
      <dgm:t>
        <a:bodyPr/>
        <a:lstStyle/>
        <a:p>
          <a:endParaRPr lang="es-ES"/>
        </a:p>
      </dgm:t>
    </dgm:pt>
    <dgm:pt modelId="{161C093F-68CB-43E4-96C3-470877BF96EC}" type="pres">
      <dgm:prSet presAssocID="{8F141378-D50B-4C6F-8CB7-76C5D23964D1}" presName="connectorText" presStyleLbl="sibTrans2D1" presStyleIdx="2" presStyleCnt="4"/>
      <dgm:spPr/>
      <dgm:t>
        <a:bodyPr/>
        <a:lstStyle/>
        <a:p>
          <a:endParaRPr lang="es-ES"/>
        </a:p>
      </dgm:t>
    </dgm:pt>
    <dgm:pt modelId="{769286AF-7C95-427A-B3DA-6588DAF22554}" type="pres">
      <dgm:prSet presAssocID="{070E02BD-253D-42B6-9E23-A6032F284E2B}" presName="node" presStyleLbl="node1" presStyleIdx="3" presStyleCnt="5">
        <dgm:presLayoutVars>
          <dgm:bulletEnabled val="1"/>
        </dgm:presLayoutVars>
      </dgm:prSet>
      <dgm:spPr/>
      <dgm:t>
        <a:bodyPr/>
        <a:lstStyle/>
        <a:p>
          <a:endParaRPr lang="es-ES"/>
        </a:p>
      </dgm:t>
    </dgm:pt>
    <dgm:pt modelId="{50DD18A2-4061-4A55-BB1B-E99F8AE7D1DD}" type="pres">
      <dgm:prSet presAssocID="{35950125-7D18-47DD-AE48-0475F0858805}" presName="sibTrans" presStyleLbl="sibTrans2D1" presStyleIdx="3" presStyleCnt="4"/>
      <dgm:spPr/>
      <dgm:t>
        <a:bodyPr/>
        <a:lstStyle/>
        <a:p>
          <a:endParaRPr lang="es-ES"/>
        </a:p>
      </dgm:t>
    </dgm:pt>
    <dgm:pt modelId="{B1A40F0C-2E2D-4314-876B-7E5C49C8C375}" type="pres">
      <dgm:prSet presAssocID="{35950125-7D18-47DD-AE48-0475F0858805}" presName="connectorText" presStyleLbl="sibTrans2D1" presStyleIdx="3" presStyleCnt="4"/>
      <dgm:spPr/>
      <dgm:t>
        <a:bodyPr/>
        <a:lstStyle/>
        <a:p>
          <a:endParaRPr lang="es-ES"/>
        </a:p>
      </dgm:t>
    </dgm:pt>
    <dgm:pt modelId="{60E1B7BC-B656-45E4-9F91-6B63CE3A56F8}" type="pres">
      <dgm:prSet presAssocID="{7AF90DC5-920E-49CB-B311-66ECD13824BD}" presName="node" presStyleLbl="node1" presStyleIdx="4" presStyleCnt="5">
        <dgm:presLayoutVars>
          <dgm:bulletEnabled val="1"/>
        </dgm:presLayoutVars>
      </dgm:prSet>
      <dgm:spPr/>
      <dgm:t>
        <a:bodyPr/>
        <a:lstStyle/>
        <a:p>
          <a:endParaRPr lang="es-ES"/>
        </a:p>
      </dgm:t>
    </dgm:pt>
  </dgm:ptLst>
  <dgm:cxnLst>
    <dgm:cxn modelId="{570D9485-480E-4F15-97AA-093F1521F85F}" srcId="{D38A5293-CE4A-4973-9726-2E3109F19335}" destId="{A4EC2E7D-FDD4-4B4F-ABF5-73908D070778}" srcOrd="2" destOrd="0" parTransId="{972C8CDC-1C42-4AAA-8541-8FE1D4E4619C}" sibTransId="{8F141378-D50B-4C6F-8CB7-76C5D23964D1}"/>
    <dgm:cxn modelId="{7D55B453-11F1-4AE8-A8E5-2EAE28335B52}" type="presOf" srcId="{7AF90DC5-920E-49CB-B311-66ECD13824BD}" destId="{60E1B7BC-B656-45E4-9F91-6B63CE3A56F8}" srcOrd="0" destOrd="0" presId="urn:microsoft.com/office/officeart/2005/8/layout/process5"/>
    <dgm:cxn modelId="{ADD7899C-FD4C-47B3-8009-6E5EFC5EF906}" srcId="{D38A5293-CE4A-4973-9726-2E3109F19335}" destId="{BFB1F637-5DC4-4B9D-9287-47E90966AA1E}" srcOrd="1" destOrd="0" parTransId="{B56BF4E8-78A9-4A39-846A-A464B6C1DE67}" sibTransId="{688A00B9-B366-4D35-BD03-50CC2838CD18}"/>
    <dgm:cxn modelId="{18F979CD-5388-49BD-8065-0131AE18360C}" type="presOf" srcId="{35950125-7D18-47DD-AE48-0475F0858805}" destId="{B1A40F0C-2E2D-4314-876B-7E5C49C8C375}" srcOrd="1" destOrd="0" presId="urn:microsoft.com/office/officeart/2005/8/layout/process5"/>
    <dgm:cxn modelId="{14E25F7B-31CC-4043-81C3-2E4A04E7CEB0}" srcId="{D38A5293-CE4A-4973-9726-2E3109F19335}" destId="{7AF90DC5-920E-49CB-B311-66ECD13824BD}" srcOrd="4" destOrd="0" parTransId="{58CF6DE4-97D8-4B7C-9CE3-1B03C5AD3F96}" sibTransId="{D9A5C398-5A7C-438E-803A-E0D7F68ABB47}"/>
    <dgm:cxn modelId="{332EC488-EE27-48E2-86ED-86898C4A6BB5}" type="presOf" srcId="{1205E94E-2B35-4AAC-889E-383ADE0CF1E8}" destId="{D035F539-1138-4DAE-B63F-C33A472A2777}" srcOrd="0" destOrd="0" presId="urn:microsoft.com/office/officeart/2005/8/layout/process5"/>
    <dgm:cxn modelId="{7772790A-AA3A-4631-AFCD-2E05CDA537CA}" type="presOf" srcId="{1205E94E-2B35-4AAC-889E-383ADE0CF1E8}" destId="{84F882DD-597C-4F26-A2C3-A5FC288B8167}" srcOrd="1" destOrd="0" presId="urn:microsoft.com/office/officeart/2005/8/layout/process5"/>
    <dgm:cxn modelId="{A673DB6C-DD15-452A-B644-E7BF66C51F46}" srcId="{D38A5293-CE4A-4973-9726-2E3109F19335}" destId="{070E02BD-253D-42B6-9E23-A6032F284E2B}" srcOrd="3" destOrd="0" parTransId="{B08CDC4C-F603-4D9E-AE68-9EE0454EA796}" sibTransId="{35950125-7D18-47DD-AE48-0475F0858805}"/>
    <dgm:cxn modelId="{BA1DF9AF-F29C-4B78-9A26-2163F9001CF1}" type="presOf" srcId="{688A00B9-B366-4D35-BD03-50CC2838CD18}" destId="{83747117-7FF4-4B64-86CA-EC21C58B3357}" srcOrd="0" destOrd="0" presId="urn:microsoft.com/office/officeart/2005/8/layout/process5"/>
    <dgm:cxn modelId="{F5F6B876-81FA-42DB-8538-BF10158BF0D8}" type="presOf" srcId="{8F141378-D50B-4C6F-8CB7-76C5D23964D1}" destId="{161C093F-68CB-43E4-96C3-470877BF96EC}" srcOrd="1" destOrd="0" presId="urn:microsoft.com/office/officeart/2005/8/layout/process5"/>
    <dgm:cxn modelId="{AAFCD72D-2C29-4E13-9BED-B6309D8C2CF0}" type="presOf" srcId="{688A00B9-B366-4D35-BD03-50CC2838CD18}" destId="{5FE98E5E-FCD2-4BF2-870D-65A52496AE53}" srcOrd="1" destOrd="0" presId="urn:microsoft.com/office/officeart/2005/8/layout/process5"/>
    <dgm:cxn modelId="{1E79F486-F432-4CAB-953E-1BEFBDBFB2EA}" type="presOf" srcId="{A4EC2E7D-FDD4-4B4F-ABF5-73908D070778}" destId="{542695C0-3C57-4C14-A250-CCC7A1F42A2C}" srcOrd="0" destOrd="0" presId="urn:microsoft.com/office/officeart/2005/8/layout/process5"/>
    <dgm:cxn modelId="{AAB3B994-9AC9-4E64-8AA3-073683B328D6}" type="presOf" srcId="{D38A5293-CE4A-4973-9726-2E3109F19335}" destId="{B9007A85-39BC-4F74-80A1-7F325D280472}" srcOrd="0" destOrd="0" presId="urn:microsoft.com/office/officeart/2005/8/layout/process5"/>
    <dgm:cxn modelId="{C0CD16B5-1A66-42F4-98EA-A757AD391FEF}" srcId="{D38A5293-CE4A-4973-9726-2E3109F19335}" destId="{55588881-4155-4A4D-B66C-83694DB153C5}" srcOrd="0" destOrd="0" parTransId="{44F17945-43CE-4C68-BAE7-F4A289442BF8}" sibTransId="{1205E94E-2B35-4AAC-889E-383ADE0CF1E8}"/>
    <dgm:cxn modelId="{426C68AB-FFE5-41C9-89D0-CD257793F118}" type="presOf" srcId="{35950125-7D18-47DD-AE48-0475F0858805}" destId="{50DD18A2-4061-4A55-BB1B-E99F8AE7D1DD}" srcOrd="0" destOrd="0" presId="urn:microsoft.com/office/officeart/2005/8/layout/process5"/>
    <dgm:cxn modelId="{3CEF1349-B6C8-423F-8D85-2B348C52C022}" type="presOf" srcId="{070E02BD-253D-42B6-9E23-A6032F284E2B}" destId="{769286AF-7C95-427A-B3DA-6588DAF22554}" srcOrd="0" destOrd="0" presId="urn:microsoft.com/office/officeart/2005/8/layout/process5"/>
    <dgm:cxn modelId="{EEA370A8-8FBD-459C-8CD4-6150037CB27C}" type="presOf" srcId="{55588881-4155-4A4D-B66C-83694DB153C5}" destId="{C9943299-823B-4E25-B755-3B6D0C211D41}" srcOrd="0" destOrd="0" presId="urn:microsoft.com/office/officeart/2005/8/layout/process5"/>
    <dgm:cxn modelId="{93D78A3E-E678-40B3-8052-9BD469593292}" type="presOf" srcId="{BFB1F637-5DC4-4B9D-9287-47E90966AA1E}" destId="{10E49F87-C6D7-46E8-96C3-CDE82BC81FA7}" srcOrd="0" destOrd="0" presId="urn:microsoft.com/office/officeart/2005/8/layout/process5"/>
    <dgm:cxn modelId="{95C3FAFF-21E5-45D5-BC39-59D063CB044B}" type="presOf" srcId="{8F141378-D50B-4C6F-8CB7-76C5D23964D1}" destId="{A008C319-48CD-495D-85B3-FB0CE29F015D}" srcOrd="0" destOrd="0" presId="urn:microsoft.com/office/officeart/2005/8/layout/process5"/>
    <dgm:cxn modelId="{AC74D99D-1D01-4915-B57F-9DC3CCD6E23A}" type="presParOf" srcId="{B9007A85-39BC-4F74-80A1-7F325D280472}" destId="{C9943299-823B-4E25-B755-3B6D0C211D41}" srcOrd="0" destOrd="0" presId="urn:microsoft.com/office/officeart/2005/8/layout/process5"/>
    <dgm:cxn modelId="{66474D01-903D-4A00-B91B-EF9130BCE0E7}" type="presParOf" srcId="{B9007A85-39BC-4F74-80A1-7F325D280472}" destId="{D035F539-1138-4DAE-B63F-C33A472A2777}" srcOrd="1" destOrd="0" presId="urn:microsoft.com/office/officeart/2005/8/layout/process5"/>
    <dgm:cxn modelId="{2B3614DB-78B7-432C-9DC6-8D26036B203A}" type="presParOf" srcId="{D035F539-1138-4DAE-B63F-C33A472A2777}" destId="{84F882DD-597C-4F26-A2C3-A5FC288B8167}" srcOrd="0" destOrd="0" presId="urn:microsoft.com/office/officeart/2005/8/layout/process5"/>
    <dgm:cxn modelId="{E133D3DF-452E-4187-A07F-5CE189B1E26E}" type="presParOf" srcId="{B9007A85-39BC-4F74-80A1-7F325D280472}" destId="{10E49F87-C6D7-46E8-96C3-CDE82BC81FA7}" srcOrd="2" destOrd="0" presId="urn:microsoft.com/office/officeart/2005/8/layout/process5"/>
    <dgm:cxn modelId="{2700AE15-9020-4A69-8165-F940EAF7CE2A}" type="presParOf" srcId="{B9007A85-39BC-4F74-80A1-7F325D280472}" destId="{83747117-7FF4-4B64-86CA-EC21C58B3357}" srcOrd="3" destOrd="0" presId="urn:microsoft.com/office/officeart/2005/8/layout/process5"/>
    <dgm:cxn modelId="{8FB526EC-DC3F-4FFF-BCD4-950A29A996CF}" type="presParOf" srcId="{83747117-7FF4-4B64-86CA-EC21C58B3357}" destId="{5FE98E5E-FCD2-4BF2-870D-65A52496AE53}" srcOrd="0" destOrd="0" presId="urn:microsoft.com/office/officeart/2005/8/layout/process5"/>
    <dgm:cxn modelId="{CBC77ABF-13FD-4B86-80BE-797A187F4F0B}" type="presParOf" srcId="{B9007A85-39BC-4F74-80A1-7F325D280472}" destId="{542695C0-3C57-4C14-A250-CCC7A1F42A2C}" srcOrd="4" destOrd="0" presId="urn:microsoft.com/office/officeart/2005/8/layout/process5"/>
    <dgm:cxn modelId="{940FAC12-CDB3-4AE2-B679-A07F5493A87B}" type="presParOf" srcId="{B9007A85-39BC-4F74-80A1-7F325D280472}" destId="{A008C319-48CD-495D-85B3-FB0CE29F015D}" srcOrd="5" destOrd="0" presId="urn:microsoft.com/office/officeart/2005/8/layout/process5"/>
    <dgm:cxn modelId="{B3DE35A5-8164-448F-A8E3-B736A586E2DF}" type="presParOf" srcId="{A008C319-48CD-495D-85B3-FB0CE29F015D}" destId="{161C093F-68CB-43E4-96C3-470877BF96EC}" srcOrd="0" destOrd="0" presId="urn:microsoft.com/office/officeart/2005/8/layout/process5"/>
    <dgm:cxn modelId="{66918AFA-663D-4D3E-BCDC-3FA3BAEE550E}" type="presParOf" srcId="{B9007A85-39BC-4F74-80A1-7F325D280472}" destId="{769286AF-7C95-427A-B3DA-6588DAF22554}" srcOrd="6" destOrd="0" presId="urn:microsoft.com/office/officeart/2005/8/layout/process5"/>
    <dgm:cxn modelId="{01DF3F55-6FB2-4B01-84B9-C44A8658BC42}" type="presParOf" srcId="{B9007A85-39BC-4F74-80A1-7F325D280472}" destId="{50DD18A2-4061-4A55-BB1B-E99F8AE7D1DD}" srcOrd="7" destOrd="0" presId="urn:microsoft.com/office/officeart/2005/8/layout/process5"/>
    <dgm:cxn modelId="{616FF0DD-B606-424F-A814-E6F9EEF4C8FC}" type="presParOf" srcId="{50DD18A2-4061-4A55-BB1B-E99F8AE7D1DD}" destId="{B1A40F0C-2E2D-4314-876B-7E5C49C8C375}" srcOrd="0" destOrd="0" presId="urn:microsoft.com/office/officeart/2005/8/layout/process5"/>
    <dgm:cxn modelId="{EBC20D66-2F98-45BA-8942-538DCAB524A6}" type="presParOf" srcId="{B9007A85-39BC-4F74-80A1-7F325D280472}" destId="{60E1B7BC-B656-45E4-9F91-6B63CE3A56F8}" srcOrd="8"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186C0B4-78F3-4708-9A92-A9510D08C5FE}" type="doc">
      <dgm:prSet loTypeId="urn:microsoft.com/office/officeart/2005/8/layout/hierarchy4" loCatId="relationship" qsTypeId="urn:microsoft.com/office/officeart/2005/8/quickstyle/simple1" qsCatId="simple" csTypeId="urn:microsoft.com/office/officeart/2005/8/colors/accent2_1" csCatId="accent2" phldr="1"/>
      <dgm:spPr/>
      <dgm:t>
        <a:bodyPr/>
        <a:lstStyle/>
        <a:p>
          <a:endParaRPr lang="es-ES"/>
        </a:p>
      </dgm:t>
    </dgm:pt>
    <dgm:pt modelId="{DA353D83-C50B-4AA4-81BB-822402389AE8}">
      <dgm:prSet custT="1"/>
      <dgm:spPr>
        <a:ln>
          <a:solidFill>
            <a:srgbClr val="EF4A1D"/>
          </a:solidFill>
        </a:ln>
      </dgm:spPr>
      <dgm:t>
        <a:bodyPr/>
        <a:lstStyle/>
        <a:p>
          <a:r>
            <a:rPr lang="es-ES" sz="1800" b="1" dirty="0" smtClean="0"/>
            <a:t>En la búsqueda de medidas preventivas</a:t>
          </a:r>
          <a:r>
            <a:rPr lang="es-ES" sz="1800" dirty="0" smtClean="0"/>
            <a:t> se empleará un guión para el desarrollo de círculos de prevención. </a:t>
          </a:r>
          <a:endParaRPr lang="es-ES" sz="1800" dirty="0"/>
        </a:p>
      </dgm:t>
    </dgm:pt>
    <dgm:pt modelId="{FF34AEF9-C016-432B-8A2B-A52CB925F8C2}" type="parTrans" cxnId="{5B2F3D50-3A4A-485A-94A3-813D3B9A697E}">
      <dgm:prSet/>
      <dgm:spPr/>
      <dgm:t>
        <a:bodyPr/>
        <a:lstStyle/>
        <a:p>
          <a:endParaRPr lang="es-ES"/>
        </a:p>
      </dgm:t>
    </dgm:pt>
    <dgm:pt modelId="{7B5D829C-A080-4331-B58D-BA0BD74DBFDA}" type="sibTrans" cxnId="{5B2F3D50-3A4A-485A-94A3-813D3B9A697E}">
      <dgm:prSet/>
      <dgm:spPr/>
      <dgm:t>
        <a:bodyPr/>
        <a:lstStyle/>
        <a:p>
          <a:endParaRPr lang="es-ES"/>
        </a:p>
      </dgm:t>
    </dgm:pt>
    <dgm:pt modelId="{21147EFF-E742-4FC4-B6DE-82994463F1B5}">
      <dgm:prSet custT="1"/>
      <dgm:spPr>
        <a:ln>
          <a:solidFill>
            <a:srgbClr val="EF4A1D"/>
          </a:solidFill>
        </a:ln>
      </dgm:spPr>
      <dgm:t>
        <a:bodyPr/>
        <a:lstStyle/>
        <a:p>
          <a:r>
            <a:rPr lang="es-ES" sz="1800" b="1" dirty="0" smtClean="0"/>
            <a:t>En la elaboración de la propuesta de medidas preventivas consensuada y priorizada</a:t>
          </a:r>
          <a:r>
            <a:rPr lang="es-ES" sz="1800" dirty="0" smtClean="0"/>
            <a:t> se utilizará, una ficha de trabajo. </a:t>
          </a:r>
          <a:endParaRPr lang="es-ES" sz="1800" dirty="0"/>
        </a:p>
      </dgm:t>
    </dgm:pt>
    <dgm:pt modelId="{82EEECFB-15A2-42AB-A65A-AF9BEFF71096}" type="parTrans" cxnId="{5A203685-D814-4F9C-9F5E-09445EF6CA5E}">
      <dgm:prSet/>
      <dgm:spPr/>
      <dgm:t>
        <a:bodyPr/>
        <a:lstStyle/>
        <a:p>
          <a:endParaRPr lang="es-ES"/>
        </a:p>
      </dgm:t>
    </dgm:pt>
    <dgm:pt modelId="{86520362-355C-4440-A38E-5E310AACD2A5}" type="sibTrans" cxnId="{5A203685-D814-4F9C-9F5E-09445EF6CA5E}">
      <dgm:prSet/>
      <dgm:spPr/>
      <dgm:t>
        <a:bodyPr/>
        <a:lstStyle/>
        <a:p>
          <a:endParaRPr lang="es-ES"/>
        </a:p>
      </dgm:t>
    </dgm:pt>
    <dgm:pt modelId="{77C467D8-CD7B-45C1-81CA-8DDBDC28EF4E}">
      <dgm:prSet custT="1"/>
      <dgm:spPr>
        <a:ln>
          <a:solidFill>
            <a:srgbClr val="EF4A1D"/>
          </a:solidFill>
        </a:ln>
      </dgm:spPr>
      <dgm:t>
        <a:bodyPr/>
        <a:lstStyle/>
        <a:p>
          <a:r>
            <a:rPr lang="es-ES" sz="1800" b="1" dirty="0" smtClean="0"/>
            <a:t>Para la planificación de las medidas preventivas a ejecutar</a:t>
          </a:r>
          <a:r>
            <a:rPr lang="es-ES" sz="1800" dirty="0" smtClean="0"/>
            <a:t> se facilita una ficha de planificación a integrar en el documento de planificación de acciones preventivas de la empresa. </a:t>
          </a:r>
          <a:endParaRPr lang="es-ES" sz="1800" dirty="0"/>
        </a:p>
      </dgm:t>
    </dgm:pt>
    <dgm:pt modelId="{4EA51DD1-F132-446A-97F3-C7B1E4B8F174}" type="parTrans" cxnId="{FD327EF2-2D4F-4104-A93F-39DF2AF98207}">
      <dgm:prSet/>
      <dgm:spPr/>
      <dgm:t>
        <a:bodyPr/>
        <a:lstStyle/>
        <a:p>
          <a:endParaRPr lang="es-ES"/>
        </a:p>
      </dgm:t>
    </dgm:pt>
    <dgm:pt modelId="{559868F4-DD97-4E15-A317-7849E774FEE3}" type="sibTrans" cxnId="{FD327EF2-2D4F-4104-A93F-39DF2AF98207}">
      <dgm:prSet/>
      <dgm:spPr/>
      <dgm:t>
        <a:bodyPr/>
        <a:lstStyle/>
        <a:p>
          <a:endParaRPr lang="es-ES"/>
        </a:p>
      </dgm:t>
    </dgm:pt>
    <dgm:pt modelId="{469F412F-E6DE-4656-88DB-7ED586912D58}" type="pres">
      <dgm:prSet presAssocID="{D186C0B4-78F3-4708-9A92-A9510D08C5FE}" presName="Name0" presStyleCnt="0">
        <dgm:presLayoutVars>
          <dgm:chPref val="1"/>
          <dgm:dir/>
          <dgm:animOne val="branch"/>
          <dgm:animLvl val="lvl"/>
          <dgm:resizeHandles/>
        </dgm:presLayoutVars>
      </dgm:prSet>
      <dgm:spPr/>
      <dgm:t>
        <a:bodyPr/>
        <a:lstStyle/>
        <a:p>
          <a:endParaRPr lang="es-ES"/>
        </a:p>
      </dgm:t>
    </dgm:pt>
    <dgm:pt modelId="{077AA287-EEE1-4745-B2E2-828A19357C51}" type="pres">
      <dgm:prSet presAssocID="{DA353D83-C50B-4AA4-81BB-822402389AE8}" presName="vertOne" presStyleCnt="0"/>
      <dgm:spPr/>
    </dgm:pt>
    <dgm:pt modelId="{A31F5520-3705-4914-8980-E1EC95C4312F}" type="pres">
      <dgm:prSet presAssocID="{DA353D83-C50B-4AA4-81BB-822402389AE8}" presName="txOne" presStyleLbl="node0" presStyleIdx="0" presStyleCnt="3">
        <dgm:presLayoutVars>
          <dgm:chPref val="3"/>
        </dgm:presLayoutVars>
      </dgm:prSet>
      <dgm:spPr/>
      <dgm:t>
        <a:bodyPr/>
        <a:lstStyle/>
        <a:p>
          <a:endParaRPr lang="es-ES"/>
        </a:p>
      </dgm:t>
    </dgm:pt>
    <dgm:pt modelId="{B3BF6D3E-6C6E-4A04-8005-983DC2967230}" type="pres">
      <dgm:prSet presAssocID="{DA353D83-C50B-4AA4-81BB-822402389AE8}" presName="horzOne" presStyleCnt="0"/>
      <dgm:spPr/>
    </dgm:pt>
    <dgm:pt modelId="{12219471-C28A-4117-8449-DB598451DFB7}" type="pres">
      <dgm:prSet presAssocID="{7B5D829C-A080-4331-B58D-BA0BD74DBFDA}" presName="sibSpaceOne" presStyleCnt="0"/>
      <dgm:spPr/>
    </dgm:pt>
    <dgm:pt modelId="{B5923F3C-13A7-4E80-BA50-73E39DF875DB}" type="pres">
      <dgm:prSet presAssocID="{21147EFF-E742-4FC4-B6DE-82994463F1B5}" presName="vertOne" presStyleCnt="0"/>
      <dgm:spPr/>
    </dgm:pt>
    <dgm:pt modelId="{EB0943C8-7ABB-4AC3-AD89-4F8F33078D18}" type="pres">
      <dgm:prSet presAssocID="{21147EFF-E742-4FC4-B6DE-82994463F1B5}" presName="txOne" presStyleLbl="node0" presStyleIdx="1" presStyleCnt="3">
        <dgm:presLayoutVars>
          <dgm:chPref val="3"/>
        </dgm:presLayoutVars>
      </dgm:prSet>
      <dgm:spPr/>
      <dgm:t>
        <a:bodyPr/>
        <a:lstStyle/>
        <a:p>
          <a:endParaRPr lang="es-ES"/>
        </a:p>
      </dgm:t>
    </dgm:pt>
    <dgm:pt modelId="{6B893479-B38D-497C-81E0-337F034405FA}" type="pres">
      <dgm:prSet presAssocID="{21147EFF-E742-4FC4-B6DE-82994463F1B5}" presName="horzOne" presStyleCnt="0"/>
      <dgm:spPr/>
    </dgm:pt>
    <dgm:pt modelId="{36797FE3-C76E-4617-AEE1-A3B6E94D1CA3}" type="pres">
      <dgm:prSet presAssocID="{86520362-355C-4440-A38E-5E310AACD2A5}" presName="sibSpaceOne" presStyleCnt="0"/>
      <dgm:spPr/>
    </dgm:pt>
    <dgm:pt modelId="{421BACCC-A3A2-4AE6-AA37-A4BD1E12974E}" type="pres">
      <dgm:prSet presAssocID="{77C467D8-CD7B-45C1-81CA-8DDBDC28EF4E}" presName="vertOne" presStyleCnt="0"/>
      <dgm:spPr/>
    </dgm:pt>
    <dgm:pt modelId="{967B0FB8-CCFE-44DF-878B-7FF31A256D35}" type="pres">
      <dgm:prSet presAssocID="{77C467D8-CD7B-45C1-81CA-8DDBDC28EF4E}" presName="txOne" presStyleLbl="node0" presStyleIdx="2" presStyleCnt="3">
        <dgm:presLayoutVars>
          <dgm:chPref val="3"/>
        </dgm:presLayoutVars>
      </dgm:prSet>
      <dgm:spPr/>
      <dgm:t>
        <a:bodyPr/>
        <a:lstStyle/>
        <a:p>
          <a:endParaRPr lang="es-ES"/>
        </a:p>
      </dgm:t>
    </dgm:pt>
    <dgm:pt modelId="{D09306FA-034D-4F6C-88EA-F868F72D8575}" type="pres">
      <dgm:prSet presAssocID="{77C467D8-CD7B-45C1-81CA-8DDBDC28EF4E}" presName="horzOne" presStyleCnt="0"/>
      <dgm:spPr/>
    </dgm:pt>
  </dgm:ptLst>
  <dgm:cxnLst>
    <dgm:cxn modelId="{5A203685-D814-4F9C-9F5E-09445EF6CA5E}" srcId="{D186C0B4-78F3-4708-9A92-A9510D08C5FE}" destId="{21147EFF-E742-4FC4-B6DE-82994463F1B5}" srcOrd="1" destOrd="0" parTransId="{82EEECFB-15A2-42AB-A65A-AF9BEFF71096}" sibTransId="{86520362-355C-4440-A38E-5E310AACD2A5}"/>
    <dgm:cxn modelId="{C890E502-0E08-4733-ABEA-D402817EB8B1}" type="presOf" srcId="{D186C0B4-78F3-4708-9A92-A9510D08C5FE}" destId="{469F412F-E6DE-4656-88DB-7ED586912D58}" srcOrd="0" destOrd="0" presId="urn:microsoft.com/office/officeart/2005/8/layout/hierarchy4"/>
    <dgm:cxn modelId="{5B937751-6EE2-4754-987D-9371BA0F2B5C}" type="presOf" srcId="{77C467D8-CD7B-45C1-81CA-8DDBDC28EF4E}" destId="{967B0FB8-CCFE-44DF-878B-7FF31A256D35}" srcOrd="0" destOrd="0" presId="urn:microsoft.com/office/officeart/2005/8/layout/hierarchy4"/>
    <dgm:cxn modelId="{FD327EF2-2D4F-4104-A93F-39DF2AF98207}" srcId="{D186C0B4-78F3-4708-9A92-A9510D08C5FE}" destId="{77C467D8-CD7B-45C1-81CA-8DDBDC28EF4E}" srcOrd="2" destOrd="0" parTransId="{4EA51DD1-F132-446A-97F3-C7B1E4B8F174}" sibTransId="{559868F4-DD97-4E15-A317-7849E774FEE3}"/>
    <dgm:cxn modelId="{5B2F3D50-3A4A-485A-94A3-813D3B9A697E}" srcId="{D186C0B4-78F3-4708-9A92-A9510D08C5FE}" destId="{DA353D83-C50B-4AA4-81BB-822402389AE8}" srcOrd="0" destOrd="0" parTransId="{FF34AEF9-C016-432B-8A2B-A52CB925F8C2}" sibTransId="{7B5D829C-A080-4331-B58D-BA0BD74DBFDA}"/>
    <dgm:cxn modelId="{1591CD25-AF52-484A-BDCF-DC73DD66A667}" type="presOf" srcId="{21147EFF-E742-4FC4-B6DE-82994463F1B5}" destId="{EB0943C8-7ABB-4AC3-AD89-4F8F33078D18}" srcOrd="0" destOrd="0" presId="urn:microsoft.com/office/officeart/2005/8/layout/hierarchy4"/>
    <dgm:cxn modelId="{65DCDD4C-EC1B-4B16-9ECE-32050094D6C6}" type="presOf" srcId="{DA353D83-C50B-4AA4-81BB-822402389AE8}" destId="{A31F5520-3705-4914-8980-E1EC95C4312F}" srcOrd="0" destOrd="0" presId="urn:microsoft.com/office/officeart/2005/8/layout/hierarchy4"/>
    <dgm:cxn modelId="{E8CE1F28-4573-40A7-834D-517D1BF0076A}" type="presParOf" srcId="{469F412F-E6DE-4656-88DB-7ED586912D58}" destId="{077AA287-EEE1-4745-B2E2-828A19357C51}" srcOrd="0" destOrd="0" presId="urn:microsoft.com/office/officeart/2005/8/layout/hierarchy4"/>
    <dgm:cxn modelId="{54E5CBEB-705C-43E6-98E8-DE0DC4A281F2}" type="presParOf" srcId="{077AA287-EEE1-4745-B2E2-828A19357C51}" destId="{A31F5520-3705-4914-8980-E1EC95C4312F}" srcOrd="0" destOrd="0" presId="urn:microsoft.com/office/officeart/2005/8/layout/hierarchy4"/>
    <dgm:cxn modelId="{F2E67343-E56C-4736-81EC-9036C289AF3C}" type="presParOf" srcId="{077AA287-EEE1-4745-B2E2-828A19357C51}" destId="{B3BF6D3E-6C6E-4A04-8005-983DC2967230}" srcOrd="1" destOrd="0" presId="urn:microsoft.com/office/officeart/2005/8/layout/hierarchy4"/>
    <dgm:cxn modelId="{88EA2CE9-0956-45C4-B810-169FC2F5BA96}" type="presParOf" srcId="{469F412F-E6DE-4656-88DB-7ED586912D58}" destId="{12219471-C28A-4117-8449-DB598451DFB7}" srcOrd="1" destOrd="0" presId="urn:microsoft.com/office/officeart/2005/8/layout/hierarchy4"/>
    <dgm:cxn modelId="{32765DDE-8D37-4A71-87D7-CD2EB5EA38D7}" type="presParOf" srcId="{469F412F-E6DE-4656-88DB-7ED586912D58}" destId="{B5923F3C-13A7-4E80-BA50-73E39DF875DB}" srcOrd="2" destOrd="0" presId="urn:microsoft.com/office/officeart/2005/8/layout/hierarchy4"/>
    <dgm:cxn modelId="{58BB690A-CE62-4B5C-8D96-A2BAB4E0BB87}" type="presParOf" srcId="{B5923F3C-13A7-4E80-BA50-73E39DF875DB}" destId="{EB0943C8-7ABB-4AC3-AD89-4F8F33078D18}" srcOrd="0" destOrd="0" presId="urn:microsoft.com/office/officeart/2005/8/layout/hierarchy4"/>
    <dgm:cxn modelId="{A56347FA-E210-4485-8CF2-9B80D0DBF420}" type="presParOf" srcId="{B5923F3C-13A7-4E80-BA50-73E39DF875DB}" destId="{6B893479-B38D-497C-81E0-337F034405FA}" srcOrd="1" destOrd="0" presId="urn:microsoft.com/office/officeart/2005/8/layout/hierarchy4"/>
    <dgm:cxn modelId="{A91C4F1E-91BA-4A18-8110-56B0F3141097}" type="presParOf" srcId="{469F412F-E6DE-4656-88DB-7ED586912D58}" destId="{36797FE3-C76E-4617-AEE1-A3B6E94D1CA3}" srcOrd="3" destOrd="0" presId="urn:microsoft.com/office/officeart/2005/8/layout/hierarchy4"/>
    <dgm:cxn modelId="{C6D3ED7D-52AD-4299-9C8B-26A1CD6194DF}" type="presParOf" srcId="{469F412F-E6DE-4656-88DB-7ED586912D58}" destId="{421BACCC-A3A2-4AE6-AA37-A4BD1E12974E}" srcOrd="4" destOrd="0" presId="urn:microsoft.com/office/officeart/2005/8/layout/hierarchy4"/>
    <dgm:cxn modelId="{7B0D1B30-FF72-4CB9-A8D2-21C5AF4C1B55}" type="presParOf" srcId="{421BACCC-A3A2-4AE6-AA37-A4BD1E12974E}" destId="{967B0FB8-CCFE-44DF-878B-7FF31A256D35}" srcOrd="0" destOrd="0" presId="urn:microsoft.com/office/officeart/2005/8/layout/hierarchy4"/>
    <dgm:cxn modelId="{8ED1F2AD-9ED5-463B-9189-26CAA8A3D87B}" type="presParOf" srcId="{421BACCC-A3A2-4AE6-AA37-A4BD1E12974E}" destId="{D09306FA-034D-4F6C-88EA-F868F72D8575}" srcOrd="1" destOrd="0" presId="urn:microsoft.com/office/officeart/2005/8/layout/hierarchy4"/>
  </dgm:cxnLst>
  <dgm:bg/>
  <dgm:whole>
    <a:ln>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868DA3D-7812-4916-A3E6-00F613879416}"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67E0ED20-2DFA-4904-8A25-6EA362C5D7AB}">
      <dgm:prSet phldrT="[Texto]" custT="1"/>
      <dgm:spPr>
        <a:ln>
          <a:solidFill>
            <a:srgbClr val="EF4A1D"/>
          </a:solidFill>
        </a:ln>
      </dgm:spPr>
      <dgm:t>
        <a:bodyPr/>
        <a:lstStyle/>
        <a:p>
          <a:pPr algn="ctr"/>
          <a:r>
            <a:rPr lang="es-ES" sz="900" b="1">
              <a:latin typeface="Century Gothic" pitchFamily="34" charset="0"/>
            </a:rPr>
            <a:t>CONTROL EN LA IMPLEMENTACIÓN DE LAS MEDIDAS</a:t>
          </a:r>
        </a:p>
      </dgm:t>
    </dgm:pt>
    <dgm:pt modelId="{F57C14F2-0B98-4799-B73E-196B207FB689}" type="parTrans" cxnId="{C7A2E041-1AF9-40C6-A5A2-7C2E5FA03A8F}">
      <dgm:prSet/>
      <dgm:spPr/>
      <dgm:t>
        <a:bodyPr/>
        <a:lstStyle/>
        <a:p>
          <a:endParaRPr lang="es-ES" sz="900"/>
        </a:p>
      </dgm:t>
    </dgm:pt>
    <dgm:pt modelId="{69601854-5A6D-483B-A743-B66ACE304D8E}" type="sibTrans" cxnId="{C7A2E041-1AF9-40C6-A5A2-7C2E5FA03A8F}">
      <dgm:prSet custT="1"/>
      <dgm:spPr>
        <a:solidFill>
          <a:srgbClr val="EF4A1D"/>
        </a:solidFill>
      </dgm:spPr>
      <dgm:t>
        <a:bodyPr/>
        <a:lstStyle/>
        <a:p>
          <a:endParaRPr lang="es-ES" sz="900"/>
        </a:p>
      </dgm:t>
    </dgm:pt>
    <dgm:pt modelId="{6E973B75-5C63-45A1-A4D3-A12333693F12}">
      <dgm:prSet phldrT="[Texto]" custT="1"/>
      <dgm:spPr>
        <a:ln>
          <a:solidFill>
            <a:srgbClr val="EF4A1D"/>
          </a:solidFill>
        </a:ln>
      </dgm:spPr>
      <dgm:t>
        <a:bodyPr/>
        <a:lstStyle/>
        <a:p>
          <a:pPr algn="ctr"/>
          <a:r>
            <a:rPr lang="es-ES" sz="900" b="1">
              <a:latin typeface="Century Gothic" pitchFamily="34" charset="0"/>
            </a:rPr>
            <a:t>En caso de incumplimiento de la planificación</a:t>
          </a:r>
        </a:p>
      </dgm:t>
    </dgm:pt>
    <dgm:pt modelId="{A97B51EB-BFF5-44CC-8668-4D912022AB3D}" type="parTrans" cxnId="{DCEDE8FF-9A98-4AEC-9C57-12735DA4A7FE}">
      <dgm:prSet/>
      <dgm:spPr/>
      <dgm:t>
        <a:bodyPr/>
        <a:lstStyle/>
        <a:p>
          <a:endParaRPr lang="es-ES" sz="900"/>
        </a:p>
      </dgm:t>
    </dgm:pt>
    <dgm:pt modelId="{48362479-5519-4174-B470-E1ADE6E2FC27}" type="sibTrans" cxnId="{DCEDE8FF-9A98-4AEC-9C57-12735DA4A7FE}">
      <dgm:prSet custT="1"/>
      <dgm:spPr>
        <a:solidFill>
          <a:srgbClr val="EF4A1D"/>
        </a:solidFill>
      </dgm:spPr>
      <dgm:t>
        <a:bodyPr/>
        <a:lstStyle/>
        <a:p>
          <a:endParaRPr lang="es-ES" sz="900"/>
        </a:p>
      </dgm:t>
    </dgm:pt>
    <dgm:pt modelId="{4CF62E1D-F2F1-4880-A97E-8F0C154C1D74}">
      <dgm:prSet phldrT="[Texto]" custT="1"/>
      <dgm:spPr>
        <a:ln>
          <a:solidFill>
            <a:srgbClr val="EF4A1D"/>
          </a:solidFill>
        </a:ln>
      </dgm:spPr>
      <dgm:t>
        <a:bodyPr/>
        <a:lstStyle/>
        <a:p>
          <a:pPr algn="ctr"/>
          <a:r>
            <a:rPr lang="es-ES" sz="900" b="1">
              <a:latin typeface="Century Gothic" pitchFamily="34" charset="0"/>
            </a:rPr>
            <a:t>En el caso de detectar ineficacia de una o varias medidas implantadas, el GE en coordinación con el CSS debera, por este orden: </a:t>
          </a:r>
        </a:p>
        <a:p>
          <a:pPr algn="ctr"/>
          <a:endParaRPr lang="es-ES" sz="900" b="1">
            <a:latin typeface="Century Gothic" pitchFamily="34" charset="0"/>
          </a:endParaRPr>
        </a:p>
        <a:p>
          <a:pPr algn="l"/>
          <a:r>
            <a:rPr lang="es-ES" sz="900" b="0">
              <a:latin typeface="Century Gothic" pitchFamily="34" charset="0"/>
            </a:rPr>
            <a:t>1. Corregir la causa de la ineficacia</a:t>
          </a:r>
        </a:p>
        <a:p>
          <a:pPr algn="l"/>
          <a:r>
            <a:rPr lang="es-ES" sz="900" b="0">
              <a:latin typeface="Century Gothic" pitchFamily="34" charset="0"/>
            </a:rPr>
            <a:t>2. Valorar otras medidas o paquetes de medidas preventivas planteadas en los círculos</a:t>
          </a:r>
        </a:p>
        <a:p>
          <a:pPr algn="l"/>
          <a:r>
            <a:rPr lang="es-ES" sz="900" b="0">
              <a:latin typeface="Century Gothic" pitchFamily="34" charset="0"/>
            </a:rPr>
            <a:t>3. Buscar otras medidas preventivas en el GE y en los círculos de prevención</a:t>
          </a:r>
        </a:p>
        <a:p>
          <a:pPr algn="l"/>
          <a:r>
            <a:rPr lang="es-ES" sz="900" b="0">
              <a:latin typeface="Century Gothic" pitchFamily="34" charset="0"/>
            </a:rPr>
            <a:t>4. Recurrir a especialistas en ergonomía</a:t>
          </a:r>
        </a:p>
      </dgm:t>
    </dgm:pt>
    <dgm:pt modelId="{A4BB2AAF-ED57-4F1E-9352-AE830D4D6E97}" type="parTrans" cxnId="{776EE6C8-9219-460A-A4F5-4B362D05D298}">
      <dgm:prSet/>
      <dgm:spPr/>
      <dgm:t>
        <a:bodyPr/>
        <a:lstStyle/>
        <a:p>
          <a:endParaRPr lang="es-ES" sz="900"/>
        </a:p>
      </dgm:t>
    </dgm:pt>
    <dgm:pt modelId="{A3397DEA-3FAA-4390-AD47-886822A38FF0}" type="sibTrans" cxnId="{776EE6C8-9219-460A-A4F5-4B362D05D298}">
      <dgm:prSet custT="1"/>
      <dgm:spPr>
        <a:solidFill>
          <a:srgbClr val="EF4A1D"/>
        </a:solidFill>
      </dgm:spPr>
      <dgm:t>
        <a:bodyPr/>
        <a:lstStyle/>
        <a:p>
          <a:endParaRPr lang="es-ES" sz="900"/>
        </a:p>
      </dgm:t>
    </dgm:pt>
    <dgm:pt modelId="{A4410667-9BE1-48D9-993D-9EB299793795}">
      <dgm:prSet phldrT="[Texto]" custT="1"/>
      <dgm:spPr>
        <a:ln>
          <a:solidFill>
            <a:srgbClr val="EF4A1D"/>
          </a:solidFill>
        </a:ln>
      </dgm:spPr>
      <dgm:t>
        <a:bodyPr/>
        <a:lstStyle/>
        <a:p>
          <a:pPr algn="l"/>
          <a:r>
            <a:rPr lang="es-ES" sz="900">
              <a:latin typeface="Century Gothic" pitchFamily="34" charset="0"/>
            </a:rPr>
            <a:t>Observación directa de los puestos de trabajo</a:t>
          </a:r>
        </a:p>
      </dgm:t>
    </dgm:pt>
    <dgm:pt modelId="{7342888A-F440-4D67-8635-4399F177D156}" type="parTrans" cxnId="{8E9A2ADB-F814-470E-9849-4503C07F0D66}">
      <dgm:prSet/>
      <dgm:spPr/>
      <dgm:t>
        <a:bodyPr/>
        <a:lstStyle/>
        <a:p>
          <a:endParaRPr lang="es-ES" sz="900"/>
        </a:p>
      </dgm:t>
    </dgm:pt>
    <dgm:pt modelId="{4D7D7D85-A51E-495C-B481-9EC1EDCFE0AD}" type="sibTrans" cxnId="{8E9A2ADB-F814-470E-9849-4503C07F0D66}">
      <dgm:prSet/>
      <dgm:spPr/>
      <dgm:t>
        <a:bodyPr/>
        <a:lstStyle/>
        <a:p>
          <a:endParaRPr lang="es-ES" sz="900"/>
        </a:p>
      </dgm:t>
    </dgm:pt>
    <dgm:pt modelId="{CD56E0DB-7FB3-489B-9EE3-65C34575AA22}">
      <dgm:prSet phldrT="[Texto]" custT="1"/>
      <dgm:spPr>
        <a:ln>
          <a:solidFill>
            <a:srgbClr val="EF4A1D"/>
          </a:solidFill>
        </a:ln>
      </dgm:spPr>
      <dgm:t>
        <a:bodyPr/>
        <a:lstStyle/>
        <a:p>
          <a:pPr algn="l"/>
          <a:r>
            <a:rPr lang="es-ES" sz="900" dirty="0">
              <a:latin typeface="Century Gothic" pitchFamily="34" charset="0"/>
            </a:rPr>
            <a:t>Comunicaciones  con los trabajadores</a:t>
          </a:r>
        </a:p>
      </dgm:t>
    </dgm:pt>
    <dgm:pt modelId="{85E0F447-B7FE-4F09-BBD3-9B1E9148289B}" type="parTrans" cxnId="{2723F5A8-929D-433C-9A89-503719B97F45}">
      <dgm:prSet/>
      <dgm:spPr/>
      <dgm:t>
        <a:bodyPr/>
        <a:lstStyle/>
        <a:p>
          <a:endParaRPr lang="es-ES" sz="900"/>
        </a:p>
      </dgm:t>
    </dgm:pt>
    <dgm:pt modelId="{17BF4CC5-3E22-4443-9353-57062C6495EF}" type="sibTrans" cxnId="{2723F5A8-929D-433C-9A89-503719B97F45}">
      <dgm:prSet/>
      <dgm:spPr/>
      <dgm:t>
        <a:bodyPr/>
        <a:lstStyle/>
        <a:p>
          <a:endParaRPr lang="es-ES" sz="900"/>
        </a:p>
      </dgm:t>
    </dgm:pt>
    <dgm:pt modelId="{25106298-B8FA-437F-B570-DFC482AE57F7}">
      <dgm:prSet phldrT="[Texto]" custT="1"/>
      <dgm:spPr>
        <a:ln>
          <a:solidFill>
            <a:srgbClr val="EF4A1D"/>
          </a:solidFill>
        </a:ln>
      </dgm:spPr>
      <dgm:t>
        <a:bodyPr/>
        <a:lstStyle/>
        <a:p>
          <a:pPr algn="l"/>
          <a:r>
            <a:rPr lang="es-ES" sz="900" dirty="0">
              <a:latin typeface="Century Gothic" pitchFamily="34" charset="0"/>
            </a:rPr>
            <a:t>Comunicaciones con los responsables de su ejecución</a:t>
          </a:r>
        </a:p>
      </dgm:t>
    </dgm:pt>
    <dgm:pt modelId="{3A266AC8-9B3C-4BFA-84E1-1984B87472CE}" type="parTrans" cxnId="{24E46CB3-3603-4ADD-9F5D-2958521DD2E3}">
      <dgm:prSet/>
      <dgm:spPr/>
      <dgm:t>
        <a:bodyPr/>
        <a:lstStyle/>
        <a:p>
          <a:endParaRPr lang="es-ES" sz="900"/>
        </a:p>
      </dgm:t>
    </dgm:pt>
    <dgm:pt modelId="{69B8BA80-7FE5-4E19-941C-4654947ECBEE}" type="sibTrans" cxnId="{24E46CB3-3603-4ADD-9F5D-2958521DD2E3}">
      <dgm:prSet/>
      <dgm:spPr/>
      <dgm:t>
        <a:bodyPr/>
        <a:lstStyle/>
        <a:p>
          <a:endParaRPr lang="es-ES" sz="900"/>
        </a:p>
      </dgm:t>
    </dgm:pt>
    <dgm:pt modelId="{7AE6E53E-3DB4-4A5D-8E73-104612ACCDE8}">
      <dgm:prSet phldrT="[Texto]" custT="1"/>
      <dgm:spPr>
        <a:ln>
          <a:solidFill>
            <a:srgbClr val="EF4A1D"/>
          </a:solidFill>
        </a:ln>
      </dgm:spPr>
      <dgm:t>
        <a:bodyPr/>
        <a:lstStyle/>
        <a:p>
          <a:pPr algn="l"/>
          <a:r>
            <a:rPr lang="es-ES" sz="900">
              <a:latin typeface="Century Gothic" pitchFamily="34" charset="0"/>
            </a:rPr>
            <a:t>Grupos de discusión</a:t>
          </a:r>
        </a:p>
      </dgm:t>
    </dgm:pt>
    <dgm:pt modelId="{1C0EFFB5-6135-4E2B-B922-7DF5E74CB81D}" type="parTrans" cxnId="{37D069E9-FB1A-4082-9B47-9153F539D0FB}">
      <dgm:prSet/>
      <dgm:spPr/>
      <dgm:t>
        <a:bodyPr/>
        <a:lstStyle/>
        <a:p>
          <a:endParaRPr lang="es-ES" sz="900"/>
        </a:p>
      </dgm:t>
    </dgm:pt>
    <dgm:pt modelId="{F5A6142F-FFA0-467F-A196-FA1A6CD4469D}" type="sibTrans" cxnId="{37D069E9-FB1A-4082-9B47-9153F539D0FB}">
      <dgm:prSet/>
      <dgm:spPr/>
      <dgm:t>
        <a:bodyPr/>
        <a:lstStyle/>
        <a:p>
          <a:endParaRPr lang="es-ES" sz="900"/>
        </a:p>
      </dgm:t>
    </dgm:pt>
    <dgm:pt modelId="{714FBA1C-4888-4A8C-9651-79D844D03D12}">
      <dgm:prSet phldrT="[Texto]" custT="1"/>
      <dgm:spPr>
        <a:ln>
          <a:solidFill>
            <a:srgbClr val="EF4A1D"/>
          </a:solidFill>
        </a:ln>
      </dgm:spPr>
      <dgm:t>
        <a:bodyPr/>
        <a:lstStyle/>
        <a:p>
          <a:pPr algn="l"/>
          <a:r>
            <a:rPr lang="es-ES" sz="900">
              <a:latin typeface="Century Gothic" pitchFamily="34" charset="0"/>
            </a:rPr>
            <a:t>Cuestionario individual</a:t>
          </a:r>
        </a:p>
      </dgm:t>
    </dgm:pt>
    <dgm:pt modelId="{212FAF3E-065D-4FB5-A912-4BA50AD31CEB}" type="parTrans" cxnId="{1054E915-A760-48D9-AFBC-B02E51BBE6FD}">
      <dgm:prSet/>
      <dgm:spPr/>
      <dgm:t>
        <a:bodyPr/>
        <a:lstStyle/>
        <a:p>
          <a:endParaRPr lang="es-ES" sz="900"/>
        </a:p>
      </dgm:t>
    </dgm:pt>
    <dgm:pt modelId="{F9E2D6B3-40DE-43A5-BF10-20258386319C}" type="sibTrans" cxnId="{1054E915-A760-48D9-AFBC-B02E51BBE6FD}">
      <dgm:prSet/>
      <dgm:spPr/>
      <dgm:t>
        <a:bodyPr/>
        <a:lstStyle/>
        <a:p>
          <a:endParaRPr lang="es-ES" sz="900"/>
        </a:p>
      </dgm:t>
    </dgm:pt>
    <dgm:pt modelId="{FC84A42C-D33A-457C-9189-C2E90289FDFF}">
      <dgm:prSet phldrT="[Texto]" custT="1"/>
      <dgm:spPr>
        <a:ln>
          <a:solidFill>
            <a:srgbClr val="EF4A1D"/>
          </a:solidFill>
        </a:ln>
      </dgm:spPr>
      <dgm:t>
        <a:bodyPr/>
        <a:lstStyle/>
        <a:p>
          <a:pPr algn="ctr"/>
          <a:r>
            <a:rPr lang="es-ES" sz="900" b="1" dirty="0">
              <a:latin typeface="Century Gothic" pitchFamily="34" charset="0"/>
            </a:rPr>
            <a:t>EVALUAR LA EFICACIA DE LAS MEDIDAS</a:t>
          </a:r>
        </a:p>
      </dgm:t>
    </dgm:pt>
    <dgm:pt modelId="{63020787-0ACB-4C37-9FD2-83376E1E2065}" type="parTrans" cxnId="{F0BF8A89-C011-4FFB-AFCA-D0C9751835CB}">
      <dgm:prSet/>
      <dgm:spPr/>
      <dgm:t>
        <a:bodyPr/>
        <a:lstStyle/>
        <a:p>
          <a:endParaRPr lang="es-ES" sz="900"/>
        </a:p>
      </dgm:t>
    </dgm:pt>
    <dgm:pt modelId="{E5FD6F8E-057F-4B77-A19E-433CED960208}" type="sibTrans" cxnId="{F0BF8A89-C011-4FFB-AFCA-D0C9751835CB}">
      <dgm:prSet custT="1"/>
      <dgm:spPr>
        <a:solidFill>
          <a:srgbClr val="EF4A1D"/>
        </a:solidFill>
      </dgm:spPr>
      <dgm:t>
        <a:bodyPr/>
        <a:lstStyle/>
        <a:p>
          <a:endParaRPr lang="es-ES" sz="900"/>
        </a:p>
      </dgm:t>
    </dgm:pt>
    <dgm:pt modelId="{649C4131-1FB6-44FA-B80F-520AAA6A1A34}">
      <dgm:prSet phldrT="[Texto]" custT="1"/>
      <dgm:spPr>
        <a:ln>
          <a:solidFill>
            <a:srgbClr val="EF4A1D"/>
          </a:solidFill>
        </a:ln>
      </dgm:spPr>
      <dgm:t>
        <a:bodyPr/>
        <a:lstStyle/>
        <a:p>
          <a:pPr algn="l"/>
          <a:r>
            <a:rPr lang="es-ES" sz="900" b="0">
              <a:latin typeface="Century Gothic" pitchFamily="34" charset="0"/>
            </a:rPr>
            <a:t>Plantear al CSS refuerzo y revisión de los compromisos acordados</a:t>
          </a:r>
        </a:p>
      </dgm:t>
    </dgm:pt>
    <dgm:pt modelId="{E407888C-31E5-4B68-BE25-1978201C243F}" type="parTrans" cxnId="{EE1B7BD4-2C1E-4AB1-A452-5B94400841FC}">
      <dgm:prSet/>
      <dgm:spPr/>
      <dgm:t>
        <a:bodyPr/>
        <a:lstStyle/>
        <a:p>
          <a:endParaRPr lang="es-ES" sz="900"/>
        </a:p>
      </dgm:t>
    </dgm:pt>
    <dgm:pt modelId="{25BB03A1-460C-4C96-8910-AE62EA49993C}" type="sibTrans" cxnId="{EE1B7BD4-2C1E-4AB1-A452-5B94400841FC}">
      <dgm:prSet/>
      <dgm:spPr/>
      <dgm:t>
        <a:bodyPr/>
        <a:lstStyle/>
        <a:p>
          <a:endParaRPr lang="es-ES" sz="900"/>
        </a:p>
      </dgm:t>
    </dgm:pt>
    <dgm:pt modelId="{731F4ACF-43C9-4367-94C8-DEA5A00C3285}">
      <dgm:prSet phldrT="[Texto]" custT="1"/>
      <dgm:spPr>
        <a:solidFill>
          <a:srgbClr val="F48162"/>
        </a:solidFill>
        <a:ln>
          <a:solidFill>
            <a:srgbClr val="EF4A1D"/>
          </a:solidFill>
        </a:ln>
      </dgm:spPr>
      <dgm:t>
        <a:bodyPr/>
        <a:lstStyle/>
        <a:p>
          <a:pPr algn="ctr"/>
          <a:r>
            <a:rPr lang="es-ES" sz="900" b="1" dirty="0">
              <a:solidFill>
                <a:schemeClr val="bg1"/>
              </a:solidFill>
              <a:latin typeface="Century Gothic" pitchFamily="34" charset="0"/>
            </a:rPr>
            <a:t>Informe de seguimiento</a:t>
          </a:r>
        </a:p>
      </dgm:t>
    </dgm:pt>
    <dgm:pt modelId="{85A0BD23-B8D0-472C-9D13-F6A8D199E85D}" type="parTrans" cxnId="{C11CF58F-8620-4C1E-9C1D-2FF591CA784B}">
      <dgm:prSet/>
      <dgm:spPr/>
      <dgm:t>
        <a:bodyPr/>
        <a:lstStyle/>
        <a:p>
          <a:endParaRPr lang="es-ES" sz="900"/>
        </a:p>
      </dgm:t>
    </dgm:pt>
    <dgm:pt modelId="{F02EA69F-D0C3-4847-934F-E9E9140A2E05}" type="sibTrans" cxnId="{C11CF58F-8620-4C1E-9C1D-2FF591CA784B}">
      <dgm:prSet/>
      <dgm:spPr/>
      <dgm:t>
        <a:bodyPr/>
        <a:lstStyle/>
        <a:p>
          <a:endParaRPr lang="es-ES" sz="900"/>
        </a:p>
      </dgm:t>
    </dgm:pt>
    <dgm:pt modelId="{E08A6EAC-0D30-4398-B6F5-124982546FF5}" type="pres">
      <dgm:prSet presAssocID="{7868DA3D-7812-4916-A3E6-00F613879416}" presName="diagram" presStyleCnt="0">
        <dgm:presLayoutVars>
          <dgm:dir/>
          <dgm:resizeHandles val="exact"/>
        </dgm:presLayoutVars>
      </dgm:prSet>
      <dgm:spPr/>
      <dgm:t>
        <a:bodyPr/>
        <a:lstStyle/>
        <a:p>
          <a:endParaRPr lang="es-ES"/>
        </a:p>
      </dgm:t>
    </dgm:pt>
    <dgm:pt modelId="{F6E2D622-1756-49F0-AA9B-37B6C0849D4B}" type="pres">
      <dgm:prSet presAssocID="{67E0ED20-2DFA-4904-8A25-6EA362C5D7AB}" presName="node" presStyleLbl="node1" presStyleIdx="0" presStyleCnt="5" custScaleX="165472" custScaleY="196796">
        <dgm:presLayoutVars>
          <dgm:bulletEnabled val="1"/>
        </dgm:presLayoutVars>
      </dgm:prSet>
      <dgm:spPr/>
      <dgm:t>
        <a:bodyPr/>
        <a:lstStyle/>
        <a:p>
          <a:endParaRPr lang="es-ES"/>
        </a:p>
      </dgm:t>
    </dgm:pt>
    <dgm:pt modelId="{7CCD1BA3-B1E9-4A0E-997E-3EFE7E419620}" type="pres">
      <dgm:prSet presAssocID="{69601854-5A6D-483B-A743-B66ACE304D8E}" presName="sibTrans" presStyleLbl="sibTrans2D1" presStyleIdx="0" presStyleCnt="4"/>
      <dgm:spPr/>
      <dgm:t>
        <a:bodyPr/>
        <a:lstStyle/>
        <a:p>
          <a:endParaRPr lang="es-ES"/>
        </a:p>
      </dgm:t>
    </dgm:pt>
    <dgm:pt modelId="{1811FE65-687D-408D-B273-EF39C90D48C7}" type="pres">
      <dgm:prSet presAssocID="{69601854-5A6D-483B-A743-B66ACE304D8E}" presName="connectorText" presStyleLbl="sibTrans2D1" presStyleIdx="0" presStyleCnt="4"/>
      <dgm:spPr/>
      <dgm:t>
        <a:bodyPr/>
        <a:lstStyle/>
        <a:p>
          <a:endParaRPr lang="es-ES"/>
        </a:p>
      </dgm:t>
    </dgm:pt>
    <dgm:pt modelId="{5E22FF22-ABA7-43FC-8197-0E997E1AEEA2}" type="pres">
      <dgm:prSet presAssocID="{6E973B75-5C63-45A1-A4D3-A12333693F12}" presName="node" presStyleLbl="node1" presStyleIdx="1" presStyleCnt="5" custScaleX="98875" custScaleY="186880">
        <dgm:presLayoutVars>
          <dgm:bulletEnabled val="1"/>
        </dgm:presLayoutVars>
      </dgm:prSet>
      <dgm:spPr/>
      <dgm:t>
        <a:bodyPr/>
        <a:lstStyle/>
        <a:p>
          <a:endParaRPr lang="es-ES"/>
        </a:p>
      </dgm:t>
    </dgm:pt>
    <dgm:pt modelId="{B996BA6D-B162-40C0-9F9E-866A4F0D7AAB}" type="pres">
      <dgm:prSet presAssocID="{48362479-5519-4174-B470-E1ADE6E2FC27}" presName="sibTrans" presStyleLbl="sibTrans2D1" presStyleIdx="1" presStyleCnt="4"/>
      <dgm:spPr/>
      <dgm:t>
        <a:bodyPr/>
        <a:lstStyle/>
        <a:p>
          <a:endParaRPr lang="es-ES"/>
        </a:p>
      </dgm:t>
    </dgm:pt>
    <dgm:pt modelId="{B435C6D1-C33A-4BEB-A99F-C3EDA61CAE3A}" type="pres">
      <dgm:prSet presAssocID="{48362479-5519-4174-B470-E1ADE6E2FC27}" presName="connectorText" presStyleLbl="sibTrans2D1" presStyleIdx="1" presStyleCnt="4"/>
      <dgm:spPr/>
      <dgm:t>
        <a:bodyPr/>
        <a:lstStyle/>
        <a:p>
          <a:endParaRPr lang="es-ES"/>
        </a:p>
      </dgm:t>
    </dgm:pt>
    <dgm:pt modelId="{C74CA3FC-3EC0-4695-866C-2B284C106CCD}" type="pres">
      <dgm:prSet presAssocID="{FC84A42C-D33A-457C-9189-C2E90289FDFF}" presName="node" presStyleLbl="node1" presStyleIdx="2" presStyleCnt="5" custScaleX="99455" custScaleY="185750" custLinFactNeighborX="1964" custLinFactNeighborY="3273">
        <dgm:presLayoutVars>
          <dgm:bulletEnabled val="1"/>
        </dgm:presLayoutVars>
      </dgm:prSet>
      <dgm:spPr/>
      <dgm:t>
        <a:bodyPr/>
        <a:lstStyle/>
        <a:p>
          <a:endParaRPr lang="es-ES"/>
        </a:p>
      </dgm:t>
    </dgm:pt>
    <dgm:pt modelId="{AD7EE5B9-8CB6-435B-A0E1-AC991AF5362E}" type="pres">
      <dgm:prSet presAssocID="{E5FD6F8E-057F-4B77-A19E-433CED960208}" presName="sibTrans" presStyleLbl="sibTrans2D1" presStyleIdx="2" presStyleCnt="4"/>
      <dgm:spPr/>
      <dgm:t>
        <a:bodyPr/>
        <a:lstStyle/>
        <a:p>
          <a:endParaRPr lang="es-ES"/>
        </a:p>
      </dgm:t>
    </dgm:pt>
    <dgm:pt modelId="{1105A7EF-4100-4776-BFF8-4A3DC4786648}" type="pres">
      <dgm:prSet presAssocID="{E5FD6F8E-057F-4B77-A19E-433CED960208}" presName="connectorText" presStyleLbl="sibTrans2D1" presStyleIdx="2" presStyleCnt="4"/>
      <dgm:spPr/>
      <dgm:t>
        <a:bodyPr/>
        <a:lstStyle/>
        <a:p>
          <a:endParaRPr lang="es-ES"/>
        </a:p>
      </dgm:t>
    </dgm:pt>
    <dgm:pt modelId="{BD60FF2E-BE30-4DA2-B57B-BC3B9557E070}" type="pres">
      <dgm:prSet presAssocID="{4CF62E1D-F2F1-4880-A97E-8F0C154C1D74}" presName="node" presStyleLbl="node1" presStyleIdx="3" presStyleCnt="5" custScaleX="234410" custScaleY="235866">
        <dgm:presLayoutVars>
          <dgm:bulletEnabled val="1"/>
        </dgm:presLayoutVars>
      </dgm:prSet>
      <dgm:spPr/>
      <dgm:t>
        <a:bodyPr/>
        <a:lstStyle/>
        <a:p>
          <a:endParaRPr lang="es-ES"/>
        </a:p>
      </dgm:t>
    </dgm:pt>
    <dgm:pt modelId="{9359B981-947C-4627-9F74-EB126AB80F90}" type="pres">
      <dgm:prSet presAssocID="{A3397DEA-3FAA-4390-AD47-886822A38FF0}" presName="sibTrans" presStyleLbl="sibTrans2D1" presStyleIdx="3" presStyleCnt="4"/>
      <dgm:spPr/>
      <dgm:t>
        <a:bodyPr/>
        <a:lstStyle/>
        <a:p>
          <a:endParaRPr lang="es-ES"/>
        </a:p>
      </dgm:t>
    </dgm:pt>
    <dgm:pt modelId="{3C67957B-FF9F-4637-91CB-607500A48900}" type="pres">
      <dgm:prSet presAssocID="{A3397DEA-3FAA-4390-AD47-886822A38FF0}" presName="connectorText" presStyleLbl="sibTrans2D1" presStyleIdx="3" presStyleCnt="4"/>
      <dgm:spPr/>
      <dgm:t>
        <a:bodyPr/>
        <a:lstStyle/>
        <a:p>
          <a:endParaRPr lang="es-ES"/>
        </a:p>
      </dgm:t>
    </dgm:pt>
    <dgm:pt modelId="{D8367E69-162B-4E54-A3C3-4FB9B89D2087}" type="pres">
      <dgm:prSet presAssocID="{731F4ACF-43C9-4367-94C8-DEA5A00C3285}" presName="node" presStyleLbl="node1" presStyleIdx="4" presStyleCnt="5">
        <dgm:presLayoutVars>
          <dgm:bulletEnabled val="1"/>
        </dgm:presLayoutVars>
      </dgm:prSet>
      <dgm:spPr/>
      <dgm:t>
        <a:bodyPr/>
        <a:lstStyle/>
        <a:p>
          <a:endParaRPr lang="es-ES"/>
        </a:p>
      </dgm:t>
    </dgm:pt>
  </dgm:ptLst>
  <dgm:cxnLst>
    <dgm:cxn modelId="{36C3DF1D-5716-4E13-8F47-D5551268A1DA}" type="presOf" srcId="{E5FD6F8E-057F-4B77-A19E-433CED960208}" destId="{1105A7EF-4100-4776-BFF8-4A3DC4786648}" srcOrd="1" destOrd="0" presId="urn:microsoft.com/office/officeart/2005/8/layout/process5"/>
    <dgm:cxn modelId="{E01C0B6B-2E98-4CC8-8B24-DAE878517C40}" type="presOf" srcId="{A4410667-9BE1-48D9-993D-9EB299793795}" destId="{F6E2D622-1756-49F0-AA9B-37B6C0849D4B}" srcOrd="0" destOrd="1" presId="urn:microsoft.com/office/officeart/2005/8/layout/process5"/>
    <dgm:cxn modelId="{DCEDE8FF-9A98-4AEC-9C57-12735DA4A7FE}" srcId="{7868DA3D-7812-4916-A3E6-00F613879416}" destId="{6E973B75-5C63-45A1-A4D3-A12333693F12}" srcOrd="1" destOrd="0" parTransId="{A97B51EB-BFF5-44CC-8668-4D912022AB3D}" sibTransId="{48362479-5519-4174-B470-E1ADE6E2FC27}"/>
    <dgm:cxn modelId="{8E9A2ADB-F814-470E-9849-4503C07F0D66}" srcId="{67E0ED20-2DFA-4904-8A25-6EA362C5D7AB}" destId="{A4410667-9BE1-48D9-993D-9EB299793795}" srcOrd="0" destOrd="0" parTransId="{7342888A-F440-4D67-8635-4399F177D156}" sibTransId="{4D7D7D85-A51E-495C-B481-9EC1EDCFE0AD}"/>
    <dgm:cxn modelId="{55D709BD-2240-428E-A985-F6B995BD4376}" type="presOf" srcId="{67E0ED20-2DFA-4904-8A25-6EA362C5D7AB}" destId="{F6E2D622-1756-49F0-AA9B-37B6C0849D4B}" srcOrd="0" destOrd="0" presId="urn:microsoft.com/office/officeart/2005/8/layout/process5"/>
    <dgm:cxn modelId="{2723F5A8-929D-433C-9A89-503719B97F45}" srcId="{67E0ED20-2DFA-4904-8A25-6EA362C5D7AB}" destId="{CD56E0DB-7FB3-489B-9EE3-65C34575AA22}" srcOrd="1" destOrd="0" parTransId="{85E0F447-B7FE-4F09-BBD3-9B1E9148289B}" sibTransId="{17BF4CC5-3E22-4443-9353-57062C6495EF}"/>
    <dgm:cxn modelId="{1054E915-A760-48D9-AFBC-B02E51BBE6FD}" srcId="{FC84A42C-D33A-457C-9189-C2E90289FDFF}" destId="{714FBA1C-4888-4A8C-9651-79D844D03D12}" srcOrd="1" destOrd="0" parTransId="{212FAF3E-065D-4FB5-A912-4BA50AD31CEB}" sibTransId="{F9E2D6B3-40DE-43A5-BF10-20258386319C}"/>
    <dgm:cxn modelId="{37D069E9-FB1A-4082-9B47-9153F539D0FB}" srcId="{FC84A42C-D33A-457C-9189-C2E90289FDFF}" destId="{7AE6E53E-3DB4-4A5D-8E73-104612ACCDE8}" srcOrd="0" destOrd="0" parTransId="{1C0EFFB5-6135-4E2B-B922-7DF5E74CB81D}" sibTransId="{F5A6142F-FFA0-467F-A196-FA1A6CD4469D}"/>
    <dgm:cxn modelId="{C7A2E041-1AF9-40C6-A5A2-7C2E5FA03A8F}" srcId="{7868DA3D-7812-4916-A3E6-00F613879416}" destId="{67E0ED20-2DFA-4904-8A25-6EA362C5D7AB}" srcOrd="0" destOrd="0" parTransId="{F57C14F2-0B98-4799-B73E-196B207FB689}" sibTransId="{69601854-5A6D-483B-A743-B66ACE304D8E}"/>
    <dgm:cxn modelId="{F0BF8A89-C011-4FFB-AFCA-D0C9751835CB}" srcId="{7868DA3D-7812-4916-A3E6-00F613879416}" destId="{FC84A42C-D33A-457C-9189-C2E90289FDFF}" srcOrd="2" destOrd="0" parTransId="{63020787-0ACB-4C37-9FD2-83376E1E2065}" sibTransId="{E5FD6F8E-057F-4B77-A19E-433CED960208}"/>
    <dgm:cxn modelId="{A86070E8-CC13-494B-B1EC-F0F5C4EC1DBD}" type="presOf" srcId="{6E973B75-5C63-45A1-A4D3-A12333693F12}" destId="{5E22FF22-ABA7-43FC-8197-0E997E1AEEA2}" srcOrd="0" destOrd="0" presId="urn:microsoft.com/office/officeart/2005/8/layout/process5"/>
    <dgm:cxn modelId="{4B426D95-48D5-4EC1-9465-3959F3D42C6A}" type="presOf" srcId="{7AE6E53E-3DB4-4A5D-8E73-104612ACCDE8}" destId="{C74CA3FC-3EC0-4695-866C-2B284C106CCD}" srcOrd="0" destOrd="1" presId="urn:microsoft.com/office/officeart/2005/8/layout/process5"/>
    <dgm:cxn modelId="{BF276AA6-6B1C-43E5-985E-B1826892B7A8}" type="presOf" srcId="{69601854-5A6D-483B-A743-B66ACE304D8E}" destId="{7CCD1BA3-B1E9-4A0E-997E-3EFE7E419620}" srcOrd="0" destOrd="0" presId="urn:microsoft.com/office/officeart/2005/8/layout/process5"/>
    <dgm:cxn modelId="{D5D422C4-CB23-4C2C-82BF-222F776D44C6}" type="presOf" srcId="{CD56E0DB-7FB3-489B-9EE3-65C34575AA22}" destId="{F6E2D622-1756-49F0-AA9B-37B6C0849D4B}" srcOrd="0" destOrd="2" presId="urn:microsoft.com/office/officeart/2005/8/layout/process5"/>
    <dgm:cxn modelId="{1D23EC77-EB90-4615-BD5E-ADE1ECD60388}" type="presOf" srcId="{649C4131-1FB6-44FA-B80F-520AAA6A1A34}" destId="{5E22FF22-ABA7-43FC-8197-0E997E1AEEA2}" srcOrd="0" destOrd="1" presId="urn:microsoft.com/office/officeart/2005/8/layout/process5"/>
    <dgm:cxn modelId="{858D3105-121C-42AD-A6D6-39AF4236CB47}" type="presOf" srcId="{731F4ACF-43C9-4367-94C8-DEA5A00C3285}" destId="{D8367E69-162B-4E54-A3C3-4FB9B89D2087}" srcOrd="0" destOrd="0" presId="urn:microsoft.com/office/officeart/2005/8/layout/process5"/>
    <dgm:cxn modelId="{EE1B7BD4-2C1E-4AB1-A452-5B94400841FC}" srcId="{6E973B75-5C63-45A1-A4D3-A12333693F12}" destId="{649C4131-1FB6-44FA-B80F-520AAA6A1A34}" srcOrd="0" destOrd="0" parTransId="{E407888C-31E5-4B68-BE25-1978201C243F}" sibTransId="{25BB03A1-460C-4C96-8910-AE62EA49993C}"/>
    <dgm:cxn modelId="{D2BD42C4-ACC9-4E17-A9A7-754F0D5C1574}" type="presOf" srcId="{A3397DEA-3FAA-4390-AD47-886822A38FF0}" destId="{3C67957B-FF9F-4637-91CB-607500A48900}" srcOrd="1" destOrd="0" presId="urn:microsoft.com/office/officeart/2005/8/layout/process5"/>
    <dgm:cxn modelId="{9808C309-53A3-48A1-95F9-ED637330E49A}" type="presOf" srcId="{A3397DEA-3FAA-4390-AD47-886822A38FF0}" destId="{9359B981-947C-4627-9F74-EB126AB80F90}" srcOrd="0" destOrd="0" presId="urn:microsoft.com/office/officeart/2005/8/layout/process5"/>
    <dgm:cxn modelId="{62D21FC2-0009-4EE1-B0BF-5EE82D9BF020}" type="presOf" srcId="{E5FD6F8E-057F-4B77-A19E-433CED960208}" destId="{AD7EE5B9-8CB6-435B-A0E1-AC991AF5362E}" srcOrd="0" destOrd="0" presId="urn:microsoft.com/office/officeart/2005/8/layout/process5"/>
    <dgm:cxn modelId="{776EE6C8-9219-460A-A4F5-4B362D05D298}" srcId="{7868DA3D-7812-4916-A3E6-00F613879416}" destId="{4CF62E1D-F2F1-4880-A97E-8F0C154C1D74}" srcOrd="3" destOrd="0" parTransId="{A4BB2AAF-ED57-4F1E-9352-AE830D4D6E97}" sibTransId="{A3397DEA-3FAA-4390-AD47-886822A38FF0}"/>
    <dgm:cxn modelId="{8B2F8BD0-257E-4E84-8103-3E6FBCC7BE45}" type="presOf" srcId="{7868DA3D-7812-4916-A3E6-00F613879416}" destId="{E08A6EAC-0D30-4398-B6F5-124982546FF5}" srcOrd="0" destOrd="0" presId="urn:microsoft.com/office/officeart/2005/8/layout/process5"/>
    <dgm:cxn modelId="{8070188C-DBB9-43B3-AD02-F15DD819FE7E}" type="presOf" srcId="{25106298-B8FA-437F-B570-DFC482AE57F7}" destId="{F6E2D622-1756-49F0-AA9B-37B6C0849D4B}" srcOrd="0" destOrd="3" presId="urn:microsoft.com/office/officeart/2005/8/layout/process5"/>
    <dgm:cxn modelId="{24E46CB3-3603-4ADD-9F5D-2958521DD2E3}" srcId="{67E0ED20-2DFA-4904-8A25-6EA362C5D7AB}" destId="{25106298-B8FA-437F-B570-DFC482AE57F7}" srcOrd="2" destOrd="0" parTransId="{3A266AC8-9B3C-4BFA-84E1-1984B87472CE}" sibTransId="{69B8BA80-7FE5-4E19-941C-4654947ECBEE}"/>
    <dgm:cxn modelId="{B2902D63-4746-414B-A002-0E4F8A43934F}" type="presOf" srcId="{48362479-5519-4174-B470-E1ADE6E2FC27}" destId="{B435C6D1-C33A-4BEB-A99F-C3EDA61CAE3A}" srcOrd="1" destOrd="0" presId="urn:microsoft.com/office/officeart/2005/8/layout/process5"/>
    <dgm:cxn modelId="{C11CF58F-8620-4C1E-9C1D-2FF591CA784B}" srcId="{7868DA3D-7812-4916-A3E6-00F613879416}" destId="{731F4ACF-43C9-4367-94C8-DEA5A00C3285}" srcOrd="4" destOrd="0" parTransId="{85A0BD23-B8D0-472C-9D13-F6A8D199E85D}" sibTransId="{F02EA69F-D0C3-4847-934F-E9E9140A2E05}"/>
    <dgm:cxn modelId="{A16AFB97-25C3-41F6-86BE-3F652E785A1B}" type="presOf" srcId="{48362479-5519-4174-B470-E1ADE6E2FC27}" destId="{B996BA6D-B162-40C0-9F9E-866A4F0D7AAB}" srcOrd="0" destOrd="0" presId="urn:microsoft.com/office/officeart/2005/8/layout/process5"/>
    <dgm:cxn modelId="{07598E47-2871-440E-9595-50943EBC4E62}" type="presOf" srcId="{FC84A42C-D33A-457C-9189-C2E90289FDFF}" destId="{C74CA3FC-3EC0-4695-866C-2B284C106CCD}" srcOrd="0" destOrd="0" presId="urn:microsoft.com/office/officeart/2005/8/layout/process5"/>
    <dgm:cxn modelId="{8662D22F-0CBF-4987-9F7D-EC73700F0707}" type="presOf" srcId="{69601854-5A6D-483B-A743-B66ACE304D8E}" destId="{1811FE65-687D-408D-B273-EF39C90D48C7}" srcOrd="1" destOrd="0" presId="urn:microsoft.com/office/officeart/2005/8/layout/process5"/>
    <dgm:cxn modelId="{A63C7879-F675-4C83-B847-6E280D4F343D}" type="presOf" srcId="{714FBA1C-4888-4A8C-9651-79D844D03D12}" destId="{C74CA3FC-3EC0-4695-866C-2B284C106CCD}" srcOrd="0" destOrd="2" presId="urn:microsoft.com/office/officeart/2005/8/layout/process5"/>
    <dgm:cxn modelId="{8FBB4DFB-4072-4D8C-9998-92BF45A24FFE}" type="presOf" srcId="{4CF62E1D-F2F1-4880-A97E-8F0C154C1D74}" destId="{BD60FF2E-BE30-4DA2-B57B-BC3B9557E070}" srcOrd="0" destOrd="0" presId="urn:microsoft.com/office/officeart/2005/8/layout/process5"/>
    <dgm:cxn modelId="{E41CF56C-0F5E-4227-8CC9-73C07B550224}" type="presParOf" srcId="{E08A6EAC-0D30-4398-B6F5-124982546FF5}" destId="{F6E2D622-1756-49F0-AA9B-37B6C0849D4B}" srcOrd="0" destOrd="0" presId="urn:microsoft.com/office/officeart/2005/8/layout/process5"/>
    <dgm:cxn modelId="{91978B28-7492-4F5B-8297-F0B8760EF343}" type="presParOf" srcId="{E08A6EAC-0D30-4398-B6F5-124982546FF5}" destId="{7CCD1BA3-B1E9-4A0E-997E-3EFE7E419620}" srcOrd="1" destOrd="0" presId="urn:microsoft.com/office/officeart/2005/8/layout/process5"/>
    <dgm:cxn modelId="{34461C42-4011-461C-A2B2-2A0AA3676CBB}" type="presParOf" srcId="{7CCD1BA3-B1E9-4A0E-997E-3EFE7E419620}" destId="{1811FE65-687D-408D-B273-EF39C90D48C7}" srcOrd="0" destOrd="0" presId="urn:microsoft.com/office/officeart/2005/8/layout/process5"/>
    <dgm:cxn modelId="{61B16316-C74B-4937-9DFA-D3D39089062B}" type="presParOf" srcId="{E08A6EAC-0D30-4398-B6F5-124982546FF5}" destId="{5E22FF22-ABA7-43FC-8197-0E997E1AEEA2}" srcOrd="2" destOrd="0" presId="urn:microsoft.com/office/officeart/2005/8/layout/process5"/>
    <dgm:cxn modelId="{7214BDCC-095E-43B4-94B4-1E66A1083164}" type="presParOf" srcId="{E08A6EAC-0D30-4398-B6F5-124982546FF5}" destId="{B996BA6D-B162-40C0-9F9E-866A4F0D7AAB}" srcOrd="3" destOrd="0" presId="urn:microsoft.com/office/officeart/2005/8/layout/process5"/>
    <dgm:cxn modelId="{FC97AF80-DED7-4706-B572-3FB3FF7580EC}" type="presParOf" srcId="{B996BA6D-B162-40C0-9F9E-866A4F0D7AAB}" destId="{B435C6D1-C33A-4BEB-A99F-C3EDA61CAE3A}" srcOrd="0" destOrd="0" presId="urn:microsoft.com/office/officeart/2005/8/layout/process5"/>
    <dgm:cxn modelId="{569290E6-8126-410C-A092-2B742AAC1A31}" type="presParOf" srcId="{E08A6EAC-0D30-4398-B6F5-124982546FF5}" destId="{C74CA3FC-3EC0-4695-866C-2B284C106CCD}" srcOrd="4" destOrd="0" presId="urn:microsoft.com/office/officeart/2005/8/layout/process5"/>
    <dgm:cxn modelId="{CF837FB4-5AAD-441A-A2FC-53DF32C4526D}" type="presParOf" srcId="{E08A6EAC-0D30-4398-B6F5-124982546FF5}" destId="{AD7EE5B9-8CB6-435B-A0E1-AC991AF5362E}" srcOrd="5" destOrd="0" presId="urn:microsoft.com/office/officeart/2005/8/layout/process5"/>
    <dgm:cxn modelId="{49614CA0-1E7C-49DB-B29C-1B77CA2584B3}" type="presParOf" srcId="{AD7EE5B9-8CB6-435B-A0E1-AC991AF5362E}" destId="{1105A7EF-4100-4776-BFF8-4A3DC4786648}" srcOrd="0" destOrd="0" presId="urn:microsoft.com/office/officeart/2005/8/layout/process5"/>
    <dgm:cxn modelId="{39154BC6-D172-4B1F-84E1-549FF33ABEF9}" type="presParOf" srcId="{E08A6EAC-0D30-4398-B6F5-124982546FF5}" destId="{BD60FF2E-BE30-4DA2-B57B-BC3B9557E070}" srcOrd="6" destOrd="0" presId="urn:microsoft.com/office/officeart/2005/8/layout/process5"/>
    <dgm:cxn modelId="{C57A064B-316F-46FE-915A-12FD18508783}" type="presParOf" srcId="{E08A6EAC-0D30-4398-B6F5-124982546FF5}" destId="{9359B981-947C-4627-9F74-EB126AB80F90}" srcOrd="7" destOrd="0" presId="urn:microsoft.com/office/officeart/2005/8/layout/process5"/>
    <dgm:cxn modelId="{9D542AD3-00DB-4DC8-8C58-B674DE82F122}" type="presParOf" srcId="{9359B981-947C-4627-9F74-EB126AB80F90}" destId="{3C67957B-FF9F-4637-91CB-607500A48900}" srcOrd="0" destOrd="0" presId="urn:microsoft.com/office/officeart/2005/8/layout/process5"/>
    <dgm:cxn modelId="{3B46B342-3B44-4BF4-AA4F-445CFB9CB4C1}" type="presParOf" srcId="{E08A6EAC-0D30-4398-B6F5-124982546FF5}" destId="{D8367E69-162B-4E54-A3C3-4FB9B89D2087}" srcOrd="8"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4DB3A1E-7D91-4F42-BE5E-E66CAE9E58D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B09F8A80-6924-4E0A-85F8-BC571985C92F}">
      <dgm:prSet phldrT="[Texto]" custT="1"/>
      <dgm:spPr>
        <a:solidFill>
          <a:srgbClr val="F48162"/>
        </a:solidFill>
      </dgm:spPr>
      <dgm:t>
        <a:bodyPr/>
        <a:lstStyle/>
        <a:p>
          <a:pPr algn="ctr"/>
          <a:r>
            <a:rPr lang="es-ES" sz="1000" b="1" dirty="0" smtClean="0">
              <a:latin typeface="Century Gothic" pitchFamily="34" charset="0"/>
            </a:rPr>
            <a:t>LAS MEDIDAS NO HAN RESUELTO LAS SITUACIONES DE RIESGO  O HAN INTRODUCIDO NUEVOS RIESGOS</a:t>
          </a:r>
          <a:endParaRPr lang="es-ES" sz="1000" b="1" dirty="0">
            <a:latin typeface="Century Gothic" pitchFamily="34" charset="0"/>
          </a:endParaRPr>
        </a:p>
      </dgm:t>
    </dgm:pt>
    <dgm:pt modelId="{74FDB988-0B6F-4BA9-A856-20201B164772}" type="parTrans" cxnId="{6AA558DD-7059-4348-8CBD-5E0A6F73FDCC}">
      <dgm:prSet/>
      <dgm:spPr/>
      <dgm:t>
        <a:bodyPr/>
        <a:lstStyle/>
        <a:p>
          <a:pPr algn="ctr"/>
          <a:endParaRPr lang="es-ES" sz="900" b="1">
            <a:solidFill>
              <a:schemeClr val="tx1"/>
            </a:solidFill>
          </a:endParaRPr>
        </a:p>
      </dgm:t>
    </dgm:pt>
    <dgm:pt modelId="{2238001D-668A-498F-BF0E-0933DECB2CD9}" type="sibTrans" cxnId="{6AA558DD-7059-4348-8CBD-5E0A6F73FDCC}">
      <dgm:prSet/>
      <dgm:spPr/>
      <dgm:t>
        <a:bodyPr/>
        <a:lstStyle/>
        <a:p>
          <a:pPr algn="ctr"/>
          <a:endParaRPr lang="es-ES" sz="900" b="1">
            <a:solidFill>
              <a:schemeClr val="tx1"/>
            </a:solidFill>
          </a:endParaRPr>
        </a:p>
      </dgm:t>
    </dgm:pt>
    <dgm:pt modelId="{B30A9444-C1F2-4EB6-8D69-00DFE7D9F1DF}">
      <dgm:prSet phldrT="[Texto]" custT="1"/>
      <dgm:spPr>
        <a:solidFill>
          <a:srgbClr val="EF4A1D"/>
        </a:solidFill>
      </dgm:spPr>
      <dgm:t>
        <a:bodyPr/>
        <a:lstStyle/>
        <a:p>
          <a:pPr algn="ctr"/>
          <a:r>
            <a:rPr lang="es-ES" sz="1050" b="1" dirty="0" smtClean="0">
              <a:latin typeface="Century Gothic" pitchFamily="34" charset="0"/>
            </a:rPr>
            <a:t>1</a:t>
          </a:r>
        </a:p>
        <a:p>
          <a:pPr algn="ctr"/>
          <a:r>
            <a:rPr lang="es-ES" sz="900" b="1" dirty="0" smtClean="0">
              <a:latin typeface="Century Gothic" pitchFamily="34" charset="0"/>
            </a:rPr>
            <a:t> Corregir las causas de la ineficacia</a:t>
          </a:r>
          <a:endParaRPr lang="es-ES" sz="900" b="1" dirty="0">
            <a:latin typeface="Century Gothic" pitchFamily="34" charset="0"/>
          </a:endParaRPr>
        </a:p>
      </dgm:t>
    </dgm:pt>
    <dgm:pt modelId="{EEBB8AE3-6E65-4933-BBE1-01C398E29E79}" type="parTrans" cxnId="{C9A8FE8B-E3A8-4341-A352-BFF7F9F0E50E}">
      <dgm:prSet/>
      <dgm:spPr/>
      <dgm:t>
        <a:bodyPr/>
        <a:lstStyle/>
        <a:p>
          <a:pPr algn="ctr"/>
          <a:endParaRPr lang="es-ES" sz="900" b="1">
            <a:solidFill>
              <a:schemeClr val="tx1"/>
            </a:solidFill>
          </a:endParaRPr>
        </a:p>
      </dgm:t>
    </dgm:pt>
    <dgm:pt modelId="{AE6F9471-BCF6-4433-AC2E-10E4DFF0AEDA}" type="sibTrans" cxnId="{C9A8FE8B-E3A8-4341-A352-BFF7F9F0E50E}">
      <dgm:prSet/>
      <dgm:spPr>
        <a:solidFill>
          <a:srgbClr val="EF4A1D"/>
        </a:solidFill>
      </dgm:spPr>
      <dgm:t>
        <a:bodyPr/>
        <a:lstStyle/>
        <a:p>
          <a:pPr algn="ctr"/>
          <a:endParaRPr lang="es-ES" sz="900" b="1">
            <a:solidFill>
              <a:schemeClr val="tx1"/>
            </a:solidFill>
          </a:endParaRPr>
        </a:p>
      </dgm:t>
    </dgm:pt>
    <dgm:pt modelId="{7DF60569-F63A-4CB3-8FFA-908266CCF743}">
      <dgm:prSet phldrT="[Texto]" custT="1"/>
      <dgm:spPr>
        <a:solidFill>
          <a:srgbClr val="69A25E"/>
        </a:solidFill>
      </dgm:spPr>
      <dgm:t>
        <a:bodyPr/>
        <a:lstStyle/>
        <a:p>
          <a:pPr algn="ctr"/>
          <a:r>
            <a:rPr lang="es-ES" sz="900" b="1" dirty="0" smtClean="0">
              <a:latin typeface="Century Gothic" pitchFamily="34" charset="0"/>
            </a:rPr>
            <a:t>2 </a:t>
          </a:r>
        </a:p>
        <a:p>
          <a:pPr algn="ctr"/>
          <a:r>
            <a:rPr lang="es-ES" sz="900" b="1" dirty="0" smtClean="0">
              <a:latin typeface="Century Gothic" pitchFamily="34" charset="0"/>
            </a:rPr>
            <a:t>Valorar las medidas (o paquetes) alternativas propuestas (GE y círculos)</a:t>
          </a:r>
          <a:endParaRPr lang="es-ES" sz="900" b="1" dirty="0">
            <a:latin typeface="Century Gothic" pitchFamily="34" charset="0"/>
          </a:endParaRPr>
        </a:p>
      </dgm:t>
    </dgm:pt>
    <dgm:pt modelId="{C1DB6A73-B6EE-41B9-A846-BB990706D0DC}" type="parTrans" cxnId="{CE373A02-EB1C-4F62-82DA-67020516D2FE}">
      <dgm:prSet/>
      <dgm:spPr/>
      <dgm:t>
        <a:bodyPr/>
        <a:lstStyle/>
        <a:p>
          <a:pPr algn="ctr"/>
          <a:endParaRPr lang="es-ES" sz="900" b="1">
            <a:solidFill>
              <a:schemeClr val="tx1"/>
            </a:solidFill>
          </a:endParaRPr>
        </a:p>
      </dgm:t>
    </dgm:pt>
    <dgm:pt modelId="{51DFA0E7-ED29-46D7-BB26-3375CCD376A2}" type="sibTrans" cxnId="{CE373A02-EB1C-4F62-82DA-67020516D2FE}">
      <dgm:prSet/>
      <dgm:spPr>
        <a:solidFill>
          <a:srgbClr val="69A25E"/>
        </a:solidFill>
      </dgm:spPr>
      <dgm:t>
        <a:bodyPr/>
        <a:lstStyle/>
        <a:p>
          <a:pPr algn="ctr"/>
          <a:endParaRPr lang="es-ES" sz="900" b="1">
            <a:solidFill>
              <a:schemeClr val="tx1"/>
            </a:solidFill>
          </a:endParaRPr>
        </a:p>
      </dgm:t>
    </dgm:pt>
    <dgm:pt modelId="{72E9B9EF-7853-4D2D-9487-BF4CBAFBD5FA}">
      <dgm:prSet phldrT="[Texto]" custT="1"/>
      <dgm:spPr>
        <a:solidFill>
          <a:srgbClr val="782C97"/>
        </a:solidFill>
      </dgm:spPr>
      <dgm:t>
        <a:bodyPr/>
        <a:lstStyle/>
        <a:p>
          <a:pPr algn="ctr"/>
          <a:r>
            <a:rPr lang="es-ES" sz="1050" b="1" dirty="0" smtClean="0">
              <a:latin typeface="Century Gothic" pitchFamily="34" charset="0"/>
            </a:rPr>
            <a:t>3</a:t>
          </a:r>
        </a:p>
        <a:p>
          <a:pPr algn="ctr"/>
          <a:r>
            <a:rPr lang="es-ES" sz="900" b="1" dirty="0" smtClean="0">
              <a:latin typeface="Century Gothic" pitchFamily="34" charset="0"/>
            </a:rPr>
            <a:t> Buscar otras medidas nuevas en el GE y los círculos</a:t>
          </a:r>
          <a:endParaRPr lang="es-ES" sz="900" b="1" dirty="0">
            <a:latin typeface="Century Gothic" pitchFamily="34" charset="0"/>
          </a:endParaRPr>
        </a:p>
      </dgm:t>
    </dgm:pt>
    <dgm:pt modelId="{AD301374-2CAD-46A5-974B-2C648F467C2C}" type="parTrans" cxnId="{93DFBEC5-F47E-4366-95FA-C8BAA5907399}">
      <dgm:prSet/>
      <dgm:spPr/>
      <dgm:t>
        <a:bodyPr/>
        <a:lstStyle/>
        <a:p>
          <a:pPr algn="ctr"/>
          <a:endParaRPr lang="es-ES" sz="900" b="1">
            <a:solidFill>
              <a:schemeClr val="tx1"/>
            </a:solidFill>
          </a:endParaRPr>
        </a:p>
      </dgm:t>
    </dgm:pt>
    <dgm:pt modelId="{EA45A1B4-8C33-4364-B266-4CCCFFAB651D}" type="sibTrans" cxnId="{93DFBEC5-F47E-4366-95FA-C8BAA5907399}">
      <dgm:prSet/>
      <dgm:spPr>
        <a:solidFill>
          <a:srgbClr val="782C97"/>
        </a:solidFill>
      </dgm:spPr>
      <dgm:t>
        <a:bodyPr/>
        <a:lstStyle/>
        <a:p>
          <a:pPr algn="ctr"/>
          <a:endParaRPr lang="es-ES" sz="900" b="1">
            <a:solidFill>
              <a:schemeClr val="tx1"/>
            </a:solidFill>
          </a:endParaRPr>
        </a:p>
      </dgm:t>
    </dgm:pt>
    <dgm:pt modelId="{2914CACA-D8B7-43B6-94AC-0CEDEC20E574}">
      <dgm:prSet phldrT="[Texto]" custT="1"/>
      <dgm:spPr/>
      <dgm:t>
        <a:bodyPr/>
        <a:lstStyle/>
        <a:p>
          <a:pPr algn="ctr"/>
          <a:r>
            <a:rPr lang="es-ES" sz="1050" b="1" dirty="0" smtClean="0">
              <a:latin typeface="Century Gothic" pitchFamily="34" charset="0"/>
            </a:rPr>
            <a:t>4</a:t>
          </a:r>
        </a:p>
        <a:p>
          <a:pPr algn="ctr"/>
          <a:r>
            <a:rPr lang="es-ES" sz="900" b="1" dirty="0" smtClean="0">
              <a:latin typeface="Century Gothic" pitchFamily="34" charset="0"/>
            </a:rPr>
            <a:t>Recurrir a especialistas en ergonomía</a:t>
          </a:r>
          <a:endParaRPr lang="es-ES" sz="900" b="1" dirty="0">
            <a:latin typeface="Century Gothic" pitchFamily="34" charset="0"/>
          </a:endParaRPr>
        </a:p>
      </dgm:t>
    </dgm:pt>
    <dgm:pt modelId="{6E9B2178-ED88-4B5A-8076-E1B87052F243}" type="parTrans" cxnId="{7A37E4F0-9797-4093-9293-B28EBA67A719}">
      <dgm:prSet/>
      <dgm:spPr/>
      <dgm:t>
        <a:bodyPr/>
        <a:lstStyle/>
        <a:p>
          <a:pPr algn="ctr"/>
          <a:endParaRPr lang="es-ES" sz="900" b="1">
            <a:solidFill>
              <a:schemeClr val="tx1"/>
            </a:solidFill>
          </a:endParaRPr>
        </a:p>
      </dgm:t>
    </dgm:pt>
    <dgm:pt modelId="{DB3BE8FD-6345-4ED5-AEDC-AE40749ECDC7}" type="sibTrans" cxnId="{7A37E4F0-9797-4093-9293-B28EBA67A719}">
      <dgm:prSet/>
      <dgm:spPr/>
      <dgm:t>
        <a:bodyPr/>
        <a:lstStyle/>
        <a:p>
          <a:pPr algn="ctr"/>
          <a:endParaRPr lang="es-ES" sz="900" b="1">
            <a:solidFill>
              <a:schemeClr val="tx1"/>
            </a:solidFill>
          </a:endParaRPr>
        </a:p>
      </dgm:t>
    </dgm:pt>
    <dgm:pt modelId="{90663815-AE29-47EB-99CD-C4BC41E45FFC}" type="pres">
      <dgm:prSet presAssocID="{94DB3A1E-7D91-4F42-BE5E-E66CAE9E58DC}" presName="Name0" presStyleCnt="0">
        <dgm:presLayoutVars>
          <dgm:chMax val="1"/>
          <dgm:dir/>
          <dgm:animLvl val="ctr"/>
          <dgm:resizeHandles val="exact"/>
        </dgm:presLayoutVars>
      </dgm:prSet>
      <dgm:spPr/>
      <dgm:t>
        <a:bodyPr/>
        <a:lstStyle/>
        <a:p>
          <a:endParaRPr lang="es-ES"/>
        </a:p>
      </dgm:t>
    </dgm:pt>
    <dgm:pt modelId="{B52432EE-C4B7-44C9-A087-C3A6E4A21BD2}" type="pres">
      <dgm:prSet presAssocID="{B09F8A80-6924-4E0A-85F8-BC571985C92F}" presName="centerShape" presStyleLbl="node0" presStyleIdx="0" presStyleCnt="1" custScaleX="114047" custScaleY="104175"/>
      <dgm:spPr/>
      <dgm:t>
        <a:bodyPr/>
        <a:lstStyle/>
        <a:p>
          <a:endParaRPr lang="es-ES"/>
        </a:p>
      </dgm:t>
    </dgm:pt>
    <dgm:pt modelId="{0D77395F-5AEA-4723-8B6B-9B38FCB22B53}" type="pres">
      <dgm:prSet presAssocID="{B30A9444-C1F2-4EB6-8D69-00DFE7D9F1DF}" presName="node" presStyleLbl="node1" presStyleIdx="0" presStyleCnt="4" custScaleX="113305" custScaleY="117345">
        <dgm:presLayoutVars>
          <dgm:bulletEnabled val="1"/>
        </dgm:presLayoutVars>
      </dgm:prSet>
      <dgm:spPr/>
      <dgm:t>
        <a:bodyPr/>
        <a:lstStyle/>
        <a:p>
          <a:endParaRPr lang="es-ES"/>
        </a:p>
      </dgm:t>
    </dgm:pt>
    <dgm:pt modelId="{AEAADE7E-0510-45C8-A09D-B33B26120F77}" type="pres">
      <dgm:prSet presAssocID="{B30A9444-C1F2-4EB6-8D69-00DFE7D9F1DF}" presName="dummy" presStyleCnt="0"/>
      <dgm:spPr/>
    </dgm:pt>
    <dgm:pt modelId="{6BF963B9-2A9A-4B96-AF96-CED4958F081D}" type="pres">
      <dgm:prSet presAssocID="{AE6F9471-BCF6-4433-AC2E-10E4DFF0AEDA}" presName="sibTrans" presStyleLbl="sibTrans2D1" presStyleIdx="0" presStyleCnt="4"/>
      <dgm:spPr/>
      <dgm:t>
        <a:bodyPr/>
        <a:lstStyle/>
        <a:p>
          <a:endParaRPr lang="es-ES"/>
        </a:p>
      </dgm:t>
    </dgm:pt>
    <dgm:pt modelId="{2BEAFA46-ADD7-4FE5-8FFE-51869FA5E6F6}" type="pres">
      <dgm:prSet presAssocID="{7DF60569-F63A-4CB3-8FFA-908266CCF743}" presName="node" presStyleLbl="node1" presStyleIdx="1" presStyleCnt="4" custScaleX="123792" custScaleY="117022" custRadScaleRad="100002" custRadScaleInc="-1141">
        <dgm:presLayoutVars>
          <dgm:bulletEnabled val="1"/>
        </dgm:presLayoutVars>
      </dgm:prSet>
      <dgm:spPr/>
      <dgm:t>
        <a:bodyPr/>
        <a:lstStyle/>
        <a:p>
          <a:endParaRPr lang="es-ES"/>
        </a:p>
      </dgm:t>
    </dgm:pt>
    <dgm:pt modelId="{E572A6A2-CF75-4550-8A16-11C76333BFFF}" type="pres">
      <dgm:prSet presAssocID="{7DF60569-F63A-4CB3-8FFA-908266CCF743}" presName="dummy" presStyleCnt="0"/>
      <dgm:spPr/>
    </dgm:pt>
    <dgm:pt modelId="{C68DB753-789C-42E3-87DB-AB51A14E05CD}" type="pres">
      <dgm:prSet presAssocID="{51DFA0E7-ED29-46D7-BB26-3375CCD376A2}" presName="sibTrans" presStyleLbl="sibTrans2D1" presStyleIdx="1" presStyleCnt="4"/>
      <dgm:spPr/>
      <dgm:t>
        <a:bodyPr/>
        <a:lstStyle/>
        <a:p>
          <a:endParaRPr lang="es-ES"/>
        </a:p>
      </dgm:t>
    </dgm:pt>
    <dgm:pt modelId="{8D4F27A4-1701-4821-B600-E04C21C781DB}" type="pres">
      <dgm:prSet presAssocID="{72E9B9EF-7853-4D2D-9487-BF4CBAFBD5FA}" presName="node" presStyleLbl="node1" presStyleIdx="2" presStyleCnt="4" custScaleX="130354" custScaleY="118479">
        <dgm:presLayoutVars>
          <dgm:bulletEnabled val="1"/>
        </dgm:presLayoutVars>
      </dgm:prSet>
      <dgm:spPr/>
      <dgm:t>
        <a:bodyPr/>
        <a:lstStyle/>
        <a:p>
          <a:endParaRPr lang="es-ES"/>
        </a:p>
      </dgm:t>
    </dgm:pt>
    <dgm:pt modelId="{5E37D107-9A5A-436B-92FF-8F24536B62A9}" type="pres">
      <dgm:prSet presAssocID="{72E9B9EF-7853-4D2D-9487-BF4CBAFBD5FA}" presName="dummy" presStyleCnt="0"/>
      <dgm:spPr/>
    </dgm:pt>
    <dgm:pt modelId="{7F72BD2C-D01F-4AAB-A7D7-A0793B57B1E9}" type="pres">
      <dgm:prSet presAssocID="{EA45A1B4-8C33-4364-B266-4CCCFFAB651D}" presName="sibTrans" presStyleLbl="sibTrans2D1" presStyleIdx="2" presStyleCnt="4"/>
      <dgm:spPr/>
      <dgm:t>
        <a:bodyPr/>
        <a:lstStyle/>
        <a:p>
          <a:endParaRPr lang="es-ES"/>
        </a:p>
      </dgm:t>
    </dgm:pt>
    <dgm:pt modelId="{E8616A88-6100-45AF-9350-7673B4AB8D14}" type="pres">
      <dgm:prSet presAssocID="{2914CACA-D8B7-43B6-94AC-0CEDEC20E574}" presName="node" presStyleLbl="node1" presStyleIdx="3" presStyleCnt="4" custScaleX="113606" custScaleY="113614">
        <dgm:presLayoutVars>
          <dgm:bulletEnabled val="1"/>
        </dgm:presLayoutVars>
      </dgm:prSet>
      <dgm:spPr/>
      <dgm:t>
        <a:bodyPr/>
        <a:lstStyle/>
        <a:p>
          <a:endParaRPr lang="es-ES"/>
        </a:p>
      </dgm:t>
    </dgm:pt>
    <dgm:pt modelId="{543298EC-E328-475D-9C42-1FC1E15461D4}" type="pres">
      <dgm:prSet presAssocID="{2914CACA-D8B7-43B6-94AC-0CEDEC20E574}" presName="dummy" presStyleCnt="0"/>
      <dgm:spPr/>
    </dgm:pt>
    <dgm:pt modelId="{D851F26F-CAE8-48D6-BDCA-52F3AFC6053A}" type="pres">
      <dgm:prSet presAssocID="{DB3BE8FD-6345-4ED5-AEDC-AE40749ECDC7}" presName="sibTrans" presStyleLbl="sibTrans2D1" presStyleIdx="3" presStyleCnt="4"/>
      <dgm:spPr/>
      <dgm:t>
        <a:bodyPr/>
        <a:lstStyle/>
        <a:p>
          <a:endParaRPr lang="es-ES"/>
        </a:p>
      </dgm:t>
    </dgm:pt>
  </dgm:ptLst>
  <dgm:cxnLst>
    <dgm:cxn modelId="{9BD3CA19-22A8-4A6D-90B5-5063899CC97B}" type="presOf" srcId="{DB3BE8FD-6345-4ED5-AEDC-AE40749ECDC7}" destId="{D851F26F-CAE8-48D6-BDCA-52F3AFC6053A}" srcOrd="0" destOrd="0" presId="urn:microsoft.com/office/officeart/2005/8/layout/radial6"/>
    <dgm:cxn modelId="{FF9168BF-0DCB-4494-AF6D-DD292BD81C45}" type="presOf" srcId="{B09F8A80-6924-4E0A-85F8-BC571985C92F}" destId="{B52432EE-C4B7-44C9-A087-C3A6E4A21BD2}" srcOrd="0" destOrd="0" presId="urn:microsoft.com/office/officeart/2005/8/layout/radial6"/>
    <dgm:cxn modelId="{7A37E4F0-9797-4093-9293-B28EBA67A719}" srcId="{B09F8A80-6924-4E0A-85F8-BC571985C92F}" destId="{2914CACA-D8B7-43B6-94AC-0CEDEC20E574}" srcOrd="3" destOrd="0" parTransId="{6E9B2178-ED88-4B5A-8076-E1B87052F243}" sibTransId="{DB3BE8FD-6345-4ED5-AEDC-AE40749ECDC7}"/>
    <dgm:cxn modelId="{6E255B9E-E926-42DC-8736-09F3847D2FB6}" type="presOf" srcId="{72E9B9EF-7853-4D2D-9487-BF4CBAFBD5FA}" destId="{8D4F27A4-1701-4821-B600-E04C21C781DB}" srcOrd="0" destOrd="0" presId="urn:microsoft.com/office/officeart/2005/8/layout/radial6"/>
    <dgm:cxn modelId="{4094E6D8-94CC-403E-8E9D-D59C5B3513EF}" type="presOf" srcId="{2914CACA-D8B7-43B6-94AC-0CEDEC20E574}" destId="{E8616A88-6100-45AF-9350-7673B4AB8D14}" srcOrd="0" destOrd="0" presId="urn:microsoft.com/office/officeart/2005/8/layout/radial6"/>
    <dgm:cxn modelId="{93DFBEC5-F47E-4366-95FA-C8BAA5907399}" srcId="{B09F8A80-6924-4E0A-85F8-BC571985C92F}" destId="{72E9B9EF-7853-4D2D-9487-BF4CBAFBD5FA}" srcOrd="2" destOrd="0" parTransId="{AD301374-2CAD-46A5-974B-2C648F467C2C}" sibTransId="{EA45A1B4-8C33-4364-B266-4CCCFFAB651D}"/>
    <dgm:cxn modelId="{E2CC776F-E0BD-4F2B-9BD7-089DFD12230C}" type="presOf" srcId="{94DB3A1E-7D91-4F42-BE5E-E66CAE9E58DC}" destId="{90663815-AE29-47EB-99CD-C4BC41E45FFC}" srcOrd="0" destOrd="0" presId="urn:microsoft.com/office/officeart/2005/8/layout/radial6"/>
    <dgm:cxn modelId="{C9A8FE8B-E3A8-4341-A352-BFF7F9F0E50E}" srcId="{B09F8A80-6924-4E0A-85F8-BC571985C92F}" destId="{B30A9444-C1F2-4EB6-8D69-00DFE7D9F1DF}" srcOrd="0" destOrd="0" parTransId="{EEBB8AE3-6E65-4933-BBE1-01C398E29E79}" sibTransId="{AE6F9471-BCF6-4433-AC2E-10E4DFF0AEDA}"/>
    <dgm:cxn modelId="{F2CCED49-F2FD-43D8-9773-27D09AE9A0BA}" type="presOf" srcId="{AE6F9471-BCF6-4433-AC2E-10E4DFF0AEDA}" destId="{6BF963B9-2A9A-4B96-AF96-CED4958F081D}" srcOrd="0" destOrd="0" presId="urn:microsoft.com/office/officeart/2005/8/layout/radial6"/>
    <dgm:cxn modelId="{6AA558DD-7059-4348-8CBD-5E0A6F73FDCC}" srcId="{94DB3A1E-7D91-4F42-BE5E-E66CAE9E58DC}" destId="{B09F8A80-6924-4E0A-85F8-BC571985C92F}" srcOrd="0" destOrd="0" parTransId="{74FDB988-0B6F-4BA9-A856-20201B164772}" sibTransId="{2238001D-668A-498F-BF0E-0933DECB2CD9}"/>
    <dgm:cxn modelId="{11DA09D2-138D-4E1C-8AB6-775E78DC2BBA}" type="presOf" srcId="{51DFA0E7-ED29-46D7-BB26-3375CCD376A2}" destId="{C68DB753-789C-42E3-87DB-AB51A14E05CD}" srcOrd="0" destOrd="0" presId="urn:microsoft.com/office/officeart/2005/8/layout/radial6"/>
    <dgm:cxn modelId="{CE373A02-EB1C-4F62-82DA-67020516D2FE}" srcId="{B09F8A80-6924-4E0A-85F8-BC571985C92F}" destId="{7DF60569-F63A-4CB3-8FFA-908266CCF743}" srcOrd="1" destOrd="0" parTransId="{C1DB6A73-B6EE-41B9-A846-BB990706D0DC}" sibTransId="{51DFA0E7-ED29-46D7-BB26-3375CCD376A2}"/>
    <dgm:cxn modelId="{EE75CD46-30CD-4F37-8E53-0233FF2DEEB2}" type="presOf" srcId="{B30A9444-C1F2-4EB6-8D69-00DFE7D9F1DF}" destId="{0D77395F-5AEA-4723-8B6B-9B38FCB22B53}" srcOrd="0" destOrd="0" presId="urn:microsoft.com/office/officeart/2005/8/layout/radial6"/>
    <dgm:cxn modelId="{E53904BC-9D45-4D60-ABA5-1334D2473103}" type="presOf" srcId="{EA45A1B4-8C33-4364-B266-4CCCFFAB651D}" destId="{7F72BD2C-D01F-4AAB-A7D7-A0793B57B1E9}" srcOrd="0" destOrd="0" presId="urn:microsoft.com/office/officeart/2005/8/layout/radial6"/>
    <dgm:cxn modelId="{B931DE05-481F-4624-9179-D3FC913FB0BF}" type="presOf" srcId="{7DF60569-F63A-4CB3-8FFA-908266CCF743}" destId="{2BEAFA46-ADD7-4FE5-8FFE-51869FA5E6F6}" srcOrd="0" destOrd="0" presId="urn:microsoft.com/office/officeart/2005/8/layout/radial6"/>
    <dgm:cxn modelId="{F9819A4A-A4ED-4AEA-B08A-60CF17A17C8A}" type="presParOf" srcId="{90663815-AE29-47EB-99CD-C4BC41E45FFC}" destId="{B52432EE-C4B7-44C9-A087-C3A6E4A21BD2}" srcOrd="0" destOrd="0" presId="urn:microsoft.com/office/officeart/2005/8/layout/radial6"/>
    <dgm:cxn modelId="{749CE88B-7802-4A03-B1FD-C45399C7814E}" type="presParOf" srcId="{90663815-AE29-47EB-99CD-C4BC41E45FFC}" destId="{0D77395F-5AEA-4723-8B6B-9B38FCB22B53}" srcOrd="1" destOrd="0" presId="urn:microsoft.com/office/officeart/2005/8/layout/radial6"/>
    <dgm:cxn modelId="{93F76AF7-C389-4564-B29C-0CF07801B28D}" type="presParOf" srcId="{90663815-AE29-47EB-99CD-C4BC41E45FFC}" destId="{AEAADE7E-0510-45C8-A09D-B33B26120F77}" srcOrd="2" destOrd="0" presId="urn:microsoft.com/office/officeart/2005/8/layout/radial6"/>
    <dgm:cxn modelId="{5D641FE0-94C7-49AB-8BD9-93E1FD3C7873}" type="presParOf" srcId="{90663815-AE29-47EB-99CD-C4BC41E45FFC}" destId="{6BF963B9-2A9A-4B96-AF96-CED4958F081D}" srcOrd="3" destOrd="0" presId="urn:microsoft.com/office/officeart/2005/8/layout/radial6"/>
    <dgm:cxn modelId="{BD43B065-7EBC-4A3C-A5BB-60B25EE22D17}" type="presParOf" srcId="{90663815-AE29-47EB-99CD-C4BC41E45FFC}" destId="{2BEAFA46-ADD7-4FE5-8FFE-51869FA5E6F6}" srcOrd="4" destOrd="0" presId="urn:microsoft.com/office/officeart/2005/8/layout/radial6"/>
    <dgm:cxn modelId="{427E7A6B-E5C4-42A7-A670-810357FD8248}" type="presParOf" srcId="{90663815-AE29-47EB-99CD-C4BC41E45FFC}" destId="{E572A6A2-CF75-4550-8A16-11C76333BFFF}" srcOrd="5" destOrd="0" presId="urn:microsoft.com/office/officeart/2005/8/layout/radial6"/>
    <dgm:cxn modelId="{802D1060-72FB-4FDF-9C7E-04001101EF2B}" type="presParOf" srcId="{90663815-AE29-47EB-99CD-C4BC41E45FFC}" destId="{C68DB753-789C-42E3-87DB-AB51A14E05CD}" srcOrd="6" destOrd="0" presId="urn:microsoft.com/office/officeart/2005/8/layout/radial6"/>
    <dgm:cxn modelId="{05DB00F0-4DAF-4AF7-BAC4-9D00CA760006}" type="presParOf" srcId="{90663815-AE29-47EB-99CD-C4BC41E45FFC}" destId="{8D4F27A4-1701-4821-B600-E04C21C781DB}" srcOrd="7" destOrd="0" presId="urn:microsoft.com/office/officeart/2005/8/layout/radial6"/>
    <dgm:cxn modelId="{B2E7576E-FCD2-401E-8507-AC9CA1B0B5B6}" type="presParOf" srcId="{90663815-AE29-47EB-99CD-C4BC41E45FFC}" destId="{5E37D107-9A5A-436B-92FF-8F24536B62A9}" srcOrd="8" destOrd="0" presId="urn:microsoft.com/office/officeart/2005/8/layout/radial6"/>
    <dgm:cxn modelId="{38123409-0D1B-4F8E-B763-997947A3EF21}" type="presParOf" srcId="{90663815-AE29-47EB-99CD-C4BC41E45FFC}" destId="{7F72BD2C-D01F-4AAB-A7D7-A0793B57B1E9}" srcOrd="9" destOrd="0" presId="urn:microsoft.com/office/officeart/2005/8/layout/radial6"/>
    <dgm:cxn modelId="{AD067C67-B763-4820-84D8-A68D813A8538}" type="presParOf" srcId="{90663815-AE29-47EB-99CD-C4BC41E45FFC}" destId="{E8616A88-6100-45AF-9350-7673B4AB8D14}" srcOrd="10" destOrd="0" presId="urn:microsoft.com/office/officeart/2005/8/layout/radial6"/>
    <dgm:cxn modelId="{7DF8A89A-5C8F-44E2-BA20-3485ED8808DA}" type="presParOf" srcId="{90663815-AE29-47EB-99CD-C4BC41E45FFC}" destId="{543298EC-E328-475D-9C42-1FC1E15461D4}" srcOrd="11" destOrd="0" presId="urn:microsoft.com/office/officeart/2005/8/layout/radial6"/>
    <dgm:cxn modelId="{9617C779-BC29-412F-9B86-81A403BF2D25}" type="presParOf" srcId="{90663815-AE29-47EB-99CD-C4BC41E45FFC}" destId="{D851F26F-CAE8-48D6-BDCA-52F3AFC6053A}" srcOrd="12"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4787EEE-2362-4F39-9984-37FF9783668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F27A7612-6171-491D-AF89-8C82CBAF6FD9}">
      <dgm:prSet custT="1"/>
      <dgm:spPr/>
      <dgm:t>
        <a:bodyPr/>
        <a:lstStyle/>
        <a:p>
          <a:pPr rtl="0"/>
          <a:r>
            <a:rPr lang="es-ES" sz="1200" b="1" dirty="0" smtClean="0"/>
            <a:t>Aplicar el Método en un nuevo ámbito de intervención.</a:t>
          </a:r>
          <a:endParaRPr lang="es-ES" sz="1200" dirty="0"/>
        </a:p>
      </dgm:t>
    </dgm:pt>
    <dgm:pt modelId="{24CFFF54-71F6-4101-9031-ADC2D808B043}" type="parTrans" cxnId="{F6BC01BF-AFD2-4181-A358-A68B6D69394E}">
      <dgm:prSet/>
      <dgm:spPr/>
      <dgm:t>
        <a:bodyPr/>
        <a:lstStyle/>
        <a:p>
          <a:endParaRPr lang="es-ES" sz="3600"/>
        </a:p>
      </dgm:t>
    </dgm:pt>
    <dgm:pt modelId="{0B922AC5-F0A9-4941-ABE6-B8812B3A6374}" type="sibTrans" cxnId="{F6BC01BF-AFD2-4181-A358-A68B6D69394E}">
      <dgm:prSet/>
      <dgm:spPr/>
      <dgm:t>
        <a:bodyPr/>
        <a:lstStyle/>
        <a:p>
          <a:endParaRPr lang="es-ES" sz="3600"/>
        </a:p>
      </dgm:t>
    </dgm:pt>
    <dgm:pt modelId="{0524FFAD-B9FD-40CF-AEFD-F12CE4D87779}">
      <dgm:prSet custT="1"/>
      <dgm:spPr/>
      <dgm:t>
        <a:bodyPr/>
        <a:lstStyle/>
        <a:p>
          <a:pPr rtl="0"/>
          <a:r>
            <a:rPr lang="es-ES" sz="1200" b="1" dirty="0" smtClean="0"/>
            <a:t>Incorporar criterios ergonómicos en la toma de decisiones</a:t>
          </a:r>
          <a:r>
            <a:rPr lang="es-ES" sz="1200" dirty="0" smtClean="0"/>
            <a:t> acerca de cambios en la organización de las tareas, el diseño de equipos y herramientas de trabajo, espacios de trabajo, etc. </a:t>
          </a:r>
          <a:endParaRPr lang="es-ES" sz="1200" dirty="0"/>
        </a:p>
      </dgm:t>
    </dgm:pt>
    <dgm:pt modelId="{6DAE1A9C-9652-408A-BCFF-20DCAF11E822}" type="parTrans" cxnId="{073BB7CA-75C2-4F20-9239-00C5DCE60AB7}">
      <dgm:prSet/>
      <dgm:spPr/>
      <dgm:t>
        <a:bodyPr/>
        <a:lstStyle/>
        <a:p>
          <a:endParaRPr lang="es-ES" sz="3600"/>
        </a:p>
      </dgm:t>
    </dgm:pt>
    <dgm:pt modelId="{D0D83812-AC58-46DB-96EC-B1AB8DB8D609}" type="sibTrans" cxnId="{073BB7CA-75C2-4F20-9239-00C5DCE60AB7}">
      <dgm:prSet/>
      <dgm:spPr/>
      <dgm:t>
        <a:bodyPr/>
        <a:lstStyle/>
        <a:p>
          <a:endParaRPr lang="es-ES" sz="3600"/>
        </a:p>
      </dgm:t>
    </dgm:pt>
    <dgm:pt modelId="{EEB8DF95-4A8E-4030-8548-3EDA1544077B}">
      <dgm:prSet custT="1"/>
      <dgm:spPr/>
      <dgm:t>
        <a:bodyPr/>
        <a:lstStyle/>
        <a:p>
          <a:pPr rtl="0"/>
          <a:r>
            <a:rPr lang="es-ES" sz="1200" b="1" dirty="0" smtClean="0"/>
            <a:t>Identificar periódicamente la presencia de factores de riesgos ergonómicos y daños a la salud en el ámbito de la intervención </a:t>
          </a:r>
          <a:r>
            <a:rPr lang="es-ES" sz="1200" dirty="0" smtClean="0"/>
            <a:t>en el que se ha aplicado. </a:t>
          </a:r>
          <a:endParaRPr lang="es-ES" sz="1200" dirty="0"/>
        </a:p>
      </dgm:t>
    </dgm:pt>
    <dgm:pt modelId="{65F46567-0BB8-4782-A3F0-B03592C0C2BB}" type="parTrans" cxnId="{D680746D-A2A1-4908-83E0-CFBA49DEBADA}">
      <dgm:prSet/>
      <dgm:spPr/>
      <dgm:t>
        <a:bodyPr/>
        <a:lstStyle/>
        <a:p>
          <a:endParaRPr lang="es-ES" sz="3600"/>
        </a:p>
      </dgm:t>
    </dgm:pt>
    <dgm:pt modelId="{F6CEA4AC-DBC9-4E7A-92DB-DABB398D6EE4}" type="sibTrans" cxnId="{D680746D-A2A1-4908-83E0-CFBA49DEBADA}">
      <dgm:prSet/>
      <dgm:spPr/>
      <dgm:t>
        <a:bodyPr/>
        <a:lstStyle/>
        <a:p>
          <a:endParaRPr lang="es-ES" sz="3600"/>
        </a:p>
      </dgm:t>
    </dgm:pt>
    <dgm:pt modelId="{54297A04-1463-4858-9A0A-899AB82FC082}">
      <dgm:prSet custT="1"/>
      <dgm:spPr/>
      <dgm:t>
        <a:bodyPr/>
        <a:lstStyle/>
        <a:p>
          <a:pPr rtl="0"/>
          <a:r>
            <a:rPr lang="es-ES" sz="1200" b="1" dirty="0" smtClean="0"/>
            <a:t>Trasladar la propuesta de medidas preventivas acordadas a otros puestos de trabajo con condiciones trabajo muy similares</a:t>
          </a:r>
          <a:r>
            <a:rPr lang="es-ES" sz="1200" dirty="0" smtClean="0"/>
            <a:t>. En este caso, será necesario contar con la participación de los trabajadores de los nuevos puestos, con el fin de lograr el acuerdo y consenso en la aceptación de las medidas. El Comité de Seguridad y Salud deberá definir los mecanismos participativos a emplear, como podría ser la creación de círculos de prevención para el consenso y priorización de las medidas ejecutadas en el puesto analizado previamente. </a:t>
          </a:r>
          <a:endParaRPr lang="es-ES" sz="1200" dirty="0"/>
        </a:p>
      </dgm:t>
    </dgm:pt>
    <dgm:pt modelId="{CDD49A46-33CD-4073-B494-441EAE579486}" type="parTrans" cxnId="{78CE7429-AF78-4083-B82E-EB3AE1E418BE}">
      <dgm:prSet/>
      <dgm:spPr/>
      <dgm:t>
        <a:bodyPr/>
        <a:lstStyle/>
        <a:p>
          <a:endParaRPr lang="es-ES" sz="3600"/>
        </a:p>
      </dgm:t>
    </dgm:pt>
    <dgm:pt modelId="{391CF7A0-4895-45EC-8424-F13EF28239D3}" type="sibTrans" cxnId="{78CE7429-AF78-4083-B82E-EB3AE1E418BE}">
      <dgm:prSet/>
      <dgm:spPr/>
      <dgm:t>
        <a:bodyPr/>
        <a:lstStyle/>
        <a:p>
          <a:endParaRPr lang="es-ES" sz="3600"/>
        </a:p>
      </dgm:t>
    </dgm:pt>
    <dgm:pt modelId="{299D464B-1297-462E-9D31-487075BFD78A}">
      <dgm:prSet custT="1"/>
      <dgm:spPr/>
      <dgm:t>
        <a:bodyPr/>
        <a:lstStyle/>
        <a:p>
          <a:pPr rtl="0"/>
          <a:r>
            <a:rPr lang="es-ES" sz="1200" b="1" dirty="0" smtClean="0"/>
            <a:t>Extender la propuesta de medidas preventivas acordadas a otros centros de trabajo de la empresa, en los que exista el mismo puesto de trabajo analizado</a:t>
          </a:r>
          <a:r>
            <a:rPr lang="es-ES" sz="1200" dirty="0" smtClean="0"/>
            <a:t>. En este caso como en el anterior, será necesario establecer los mecanismos de participación. </a:t>
          </a:r>
          <a:endParaRPr lang="es-ES" sz="1200" dirty="0"/>
        </a:p>
      </dgm:t>
    </dgm:pt>
    <dgm:pt modelId="{6FB55B68-722B-4B16-992A-8C24B13C08C4}" type="parTrans" cxnId="{8629DB77-07EC-4382-B3F7-B5270A707C58}">
      <dgm:prSet/>
      <dgm:spPr/>
      <dgm:t>
        <a:bodyPr/>
        <a:lstStyle/>
        <a:p>
          <a:endParaRPr lang="es-ES" sz="3600"/>
        </a:p>
      </dgm:t>
    </dgm:pt>
    <dgm:pt modelId="{D0881263-6934-4706-AFE8-8E7406461AA9}" type="sibTrans" cxnId="{8629DB77-07EC-4382-B3F7-B5270A707C58}">
      <dgm:prSet/>
      <dgm:spPr/>
      <dgm:t>
        <a:bodyPr/>
        <a:lstStyle/>
        <a:p>
          <a:endParaRPr lang="es-ES" sz="3600"/>
        </a:p>
      </dgm:t>
    </dgm:pt>
    <dgm:pt modelId="{CEA3B24A-3A81-421E-B205-0F93E26A4D64}">
      <dgm:prSet custT="1"/>
      <dgm:spPr/>
      <dgm:t>
        <a:bodyPr/>
        <a:lstStyle/>
        <a:p>
          <a:pPr rtl="0"/>
          <a:r>
            <a:rPr lang="es-ES" sz="1200" b="1" dirty="0" smtClean="0"/>
            <a:t>Extender el procedimiento y estrategias participativas a otras situaciones de riesgo laboral en la empresa</a:t>
          </a:r>
          <a:r>
            <a:rPr lang="es-ES" sz="1200" dirty="0" smtClean="0"/>
            <a:t>, ya sean derivadas de las condiciones de seguridad, higiene industrial y psicosociología aplicada. Para ello, será necesario extraer de la literatura las herramientas específicas que faciliten la identificación de los factores de riesgos laborales en la disciplina a analizar. </a:t>
          </a:r>
          <a:endParaRPr lang="es-ES" sz="1200" dirty="0"/>
        </a:p>
      </dgm:t>
    </dgm:pt>
    <dgm:pt modelId="{E2B456A0-F922-408D-8170-803556D52E39}" type="parTrans" cxnId="{9C04A10C-6A34-46ED-81A8-17B343E1D869}">
      <dgm:prSet/>
      <dgm:spPr/>
      <dgm:t>
        <a:bodyPr/>
        <a:lstStyle/>
        <a:p>
          <a:endParaRPr lang="es-ES" sz="3600"/>
        </a:p>
      </dgm:t>
    </dgm:pt>
    <dgm:pt modelId="{3DA4B53C-EEC7-4767-9E53-200AAB135FA4}" type="sibTrans" cxnId="{9C04A10C-6A34-46ED-81A8-17B343E1D869}">
      <dgm:prSet/>
      <dgm:spPr/>
      <dgm:t>
        <a:bodyPr/>
        <a:lstStyle/>
        <a:p>
          <a:endParaRPr lang="es-ES" sz="3600"/>
        </a:p>
      </dgm:t>
    </dgm:pt>
    <dgm:pt modelId="{961168B8-A989-4219-AB83-90AADC8BFEA4}" type="pres">
      <dgm:prSet presAssocID="{04787EEE-2362-4F39-9984-37FF97836681}" presName="linear" presStyleCnt="0">
        <dgm:presLayoutVars>
          <dgm:animLvl val="lvl"/>
          <dgm:resizeHandles val="exact"/>
        </dgm:presLayoutVars>
      </dgm:prSet>
      <dgm:spPr/>
      <dgm:t>
        <a:bodyPr/>
        <a:lstStyle/>
        <a:p>
          <a:endParaRPr lang="es-ES"/>
        </a:p>
      </dgm:t>
    </dgm:pt>
    <dgm:pt modelId="{9335B752-6908-452E-BE08-FF4A2ADD180A}" type="pres">
      <dgm:prSet presAssocID="{F27A7612-6171-491D-AF89-8C82CBAF6FD9}" presName="parentText" presStyleLbl="node1" presStyleIdx="0" presStyleCnt="6" custScaleY="50270">
        <dgm:presLayoutVars>
          <dgm:chMax val="0"/>
          <dgm:bulletEnabled val="1"/>
        </dgm:presLayoutVars>
      </dgm:prSet>
      <dgm:spPr/>
      <dgm:t>
        <a:bodyPr/>
        <a:lstStyle/>
        <a:p>
          <a:endParaRPr lang="es-ES"/>
        </a:p>
      </dgm:t>
    </dgm:pt>
    <dgm:pt modelId="{D3FA7ABD-4EA6-41C4-AAF7-7CC9A16AB8E0}" type="pres">
      <dgm:prSet presAssocID="{0B922AC5-F0A9-4941-ABE6-B8812B3A6374}" presName="spacer" presStyleCnt="0"/>
      <dgm:spPr/>
    </dgm:pt>
    <dgm:pt modelId="{B4B1AC0C-9430-4876-ADA3-109AAB42B841}" type="pres">
      <dgm:prSet presAssocID="{0524FFAD-B9FD-40CF-AEFD-F12CE4D87779}" presName="parentText" presStyleLbl="node1" presStyleIdx="1" presStyleCnt="6" custScaleY="66215">
        <dgm:presLayoutVars>
          <dgm:chMax val="0"/>
          <dgm:bulletEnabled val="1"/>
        </dgm:presLayoutVars>
      </dgm:prSet>
      <dgm:spPr/>
      <dgm:t>
        <a:bodyPr/>
        <a:lstStyle/>
        <a:p>
          <a:endParaRPr lang="es-ES"/>
        </a:p>
      </dgm:t>
    </dgm:pt>
    <dgm:pt modelId="{181AD52A-CC2A-4F30-BCE9-D45399EEB32B}" type="pres">
      <dgm:prSet presAssocID="{D0D83812-AC58-46DB-96EC-B1AB8DB8D609}" presName="spacer" presStyleCnt="0"/>
      <dgm:spPr/>
    </dgm:pt>
    <dgm:pt modelId="{F11AD744-4F31-43E2-8A63-1D2B48D04FDA}" type="pres">
      <dgm:prSet presAssocID="{EEB8DF95-4A8E-4030-8548-3EDA1544077B}" presName="parentText" presStyleLbl="node1" presStyleIdx="2" presStyleCnt="6" custScaleY="65959">
        <dgm:presLayoutVars>
          <dgm:chMax val="0"/>
          <dgm:bulletEnabled val="1"/>
        </dgm:presLayoutVars>
      </dgm:prSet>
      <dgm:spPr/>
      <dgm:t>
        <a:bodyPr/>
        <a:lstStyle/>
        <a:p>
          <a:endParaRPr lang="es-ES"/>
        </a:p>
      </dgm:t>
    </dgm:pt>
    <dgm:pt modelId="{B2DE1797-0BA1-471D-99D0-D6E4E47F5D5B}" type="pres">
      <dgm:prSet presAssocID="{F6CEA4AC-DBC9-4E7A-92DB-DABB398D6EE4}" presName="spacer" presStyleCnt="0"/>
      <dgm:spPr/>
    </dgm:pt>
    <dgm:pt modelId="{B055763F-8D23-4B4E-922E-79584C560D71}" type="pres">
      <dgm:prSet presAssocID="{54297A04-1463-4858-9A0A-899AB82FC082}" presName="parentText" presStyleLbl="node1" presStyleIdx="3" presStyleCnt="6" custScaleY="147796">
        <dgm:presLayoutVars>
          <dgm:chMax val="0"/>
          <dgm:bulletEnabled val="1"/>
        </dgm:presLayoutVars>
      </dgm:prSet>
      <dgm:spPr/>
      <dgm:t>
        <a:bodyPr/>
        <a:lstStyle/>
        <a:p>
          <a:endParaRPr lang="es-ES"/>
        </a:p>
      </dgm:t>
    </dgm:pt>
    <dgm:pt modelId="{0F31B81E-25A8-4415-AAE5-EDE34565BDD2}" type="pres">
      <dgm:prSet presAssocID="{391CF7A0-4895-45EC-8424-F13EF28239D3}" presName="spacer" presStyleCnt="0"/>
      <dgm:spPr/>
    </dgm:pt>
    <dgm:pt modelId="{00DA6310-0392-4DD3-B663-6A1AEEAC1BDE}" type="pres">
      <dgm:prSet presAssocID="{299D464B-1297-462E-9D31-487075BFD78A}" presName="parentText" presStyleLbl="node1" presStyleIdx="4" presStyleCnt="6" custScaleY="76133">
        <dgm:presLayoutVars>
          <dgm:chMax val="0"/>
          <dgm:bulletEnabled val="1"/>
        </dgm:presLayoutVars>
      </dgm:prSet>
      <dgm:spPr/>
      <dgm:t>
        <a:bodyPr/>
        <a:lstStyle/>
        <a:p>
          <a:endParaRPr lang="es-ES"/>
        </a:p>
      </dgm:t>
    </dgm:pt>
    <dgm:pt modelId="{33A2CA3D-004B-49B7-9520-1EA7E2C969DF}" type="pres">
      <dgm:prSet presAssocID="{D0881263-6934-4706-AFE8-8E7406461AA9}" presName="spacer" presStyleCnt="0"/>
      <dgm:spPr/>
    </dgm:pt>
    <dgm:pt modelId="{A7394714-FCA9-43F9-A4BA-D76DFEA0B1D1}" type="pres">
      <dgm:prSet presAssocID="{CEA3B24A-3A81-421E-B205-0F93E26A4D64}" presName="parentText" presStyleLbl="node1" presStyleIdx="5" presStyleCnt="6">
        <dgm:presLayoutVars>
          <dgm:chMax val="0"/>
          <dgm:bulletEnabled val="1"/>
        </dgm:presLayoutVars>
      </dgm:prSet>
      <dgm:spPr/>
      <dgm:t>
        <a:bodyPr/>
        <a:lstStyle/>
        <a:p>
          <a:endParaRPr lang="es-ES"/>
        </a:p>
      </dgm:t>
    </dgm:pt>
  </dgm:ptLst>
  <dgm:cxnLst>
    <dgm:cxn modelId="{B20F0049-7CF1-4472-B5E7-EDA5BDDFE962}" type="presOf" srcId="{54297A04-1463-4858-9A0A-899AB82FC082}" destId="{B055763F-8D23-4B4E-922E-79584C560D71}" srcOrd="0" destOrd="0" presId="urn:microsoft.com/office/officeart/2005/8/layout/vList2"/>
    <dgm:cxn modelId="{FA960EE6-1D79-4A1F-A042-22901649386C}" type="presOf" srcId="{0524FFAD-B9FD-40CF-AEFD-F12CE4D87779}" destId="{B4B1AC0C-9430-4876-ADA3-109AAB42B841}" srcOrd="0" destOrd="0" presId="urn:microsoft.com/office/officeart/2005/8/layout/vList2"/>
    <dgm:cxn modelId="{8629DB77-07EC-4382-B3F7-B5270A707C58}" srcId="{04787EEE-2362-4F39-9984-37FF97836681}" destId="{299D464B-1297-462E-9D31-487075BFD78A}" srcOrd="4" destOrd="0" parTransId="{6FB55B68-722B-4B16-992A-8C24B13C08C4}" sibTransId="{D0881263-6934-4706-AFE8-8E7406461AA9}"/>
    <dgm:cxn modelId="{D680746D-A2A1-4908-83E0-CFBA49DEBADA}" srcId="{04787EEE-2362-4F39-9984-37FF97836681}" destId="{EEB8DF95-4A8E-4030-8548-3EDA1544077B}" srcOrd="2" destOrd="0" parTransId="{65F46567-0BB8-4782-A3F0-B03592C0C2BB}" sibTransId="{F6CEA4AC-DBC9-4E7A-92DB-DABB398D6EE4}"/>
    <dgm:cxn modelId="{8D1AA686-A192-409C-81C9-D08B7BBA12F6}" type="presOf" srcId="{04787EEE-2362-4F39-9984-37FF97836681}" destId="{961168B8-A989-4219-AB83-90AADC8BFEA4}" srcOrd="0" destOrd="0" presId="urn:microsoft.com/office/officeart/2005/8/layout/vList2"/>
    <dgm:cxn modelId="{9C04A10C-6A34-46ED-81A8-17B343E1D869}" srcId="{04787EEE-2362-4F39-9984-37FF97836681}" destId="{CEA3B24A-3A81-421E-B205-0F93E26A4D64}" srcOrd="5" destOrd="0" parTransId="{E2B456A0-F922-408D-8170-803556D52E39}" sibTransId="{3DA4B53C-EEC7-4767-9E53-200AAB135FA4}"/>
    <dgm:cxn modelId="{8FC99BAE-BCA8-4AF7-ABBE-0352497AA0E3}" type="presOf" srcId="{EEB8DF95-4A8E-4030-8548-3EDA1544077B}" destId="{F11AD744-4F31-43E2-8A63-1D2B48D04FDA}" srcOrd="0" destOrd="0" presId="urn:microsoft.com/office/officeart/2005/8/layout/vList2"/>
    <dgm:cxn modelId="{78CE7429-AF78-4083-B82E-EB3AE1E418BE}" srcId="{04787EEE-2362-4F39-9984-37FF97836681}" destId="{54297A04-1463-4858-9A0A-899AB82FC082}" srcOrd="3" destOrd="0" parTransId="{CDD49A46-33CD-4073-B494-441EAE579486}" sibTransId="{391CF7A0-4895-45EC-8424-F13EF28239D3}"/>
    <dgm:cxn modelId="{EC8E40AB-83A0-4BD1-B25A-BAB471D810D0}" type="presOf" srcId="{F27A7612-6171-491D-AF89-8C82CBAF6FD9}" destId="{9335B752-6908-452E-BE08-FF4A2ADD180A}" srcOrd="0" destOrd="0" presId="urn:microsoft.com/office/officeart/2005/8/layout/vList2"/>
    <dgm:cxn modelId="{980DAEF2-DC39-4C5E-AB85-E2462E028177}" type="presOf" srcId="{CEA3B24A-3A81-421E-B205-0F93E26A4D64}" destId="{A7394714-FCA9-43F9-A4BA-D76DFEA0B1D1}" srcOrd="0" destOrd="0" presId="urn:microsoft.com/office/officeart/2005/8/layout/vList2"/>
    <dgm:cxn modelId="{F6BC01BF-AFD2-4181-A358-A68B6D69394E}" srcId="{04787EEE-2362-4F39-9984-37FF97836681}" destId="{F27A7612-6171-491D-AF89-8C82CBAF6FD9}" srcOrd="0" destOrd="0" parTransId="{24CFFF54-71F6-4101-9031-ADC2D808B043}" sibTransId="{0B922AC5-F0A9-4941-ABE6-B8812B3A6374}"/>
    <dgm:cxn modelId="{8BFC0284-8B9C-462A-978F-86FA692F0644}" type="presOf" srcId="{299D464B-1297-462E-9D31-487075BFD78A}" destId="{00DA6310-0392-4DD3-B663-6A1AEEAC1BDE}" srcOrd="0" destOrd="0" presId="urn:microsoft.com/office/officeart/2005/8/layout/vList2"/>
    <dgm:cxn modelId="{073BB7CA-75C2-4F20-9239-00C5DCE60AB7}" srcId="{04787EEE-2362-4F39-9984-37FF97836681}" destId="{0524FFAD-B9FD-40CF-AEFD-F12CE4D87779}" srcOrd="1" destOrd="0" parTransId="{6DAE1A9C-9652-408A-BCFF-20DCAF11E822}" sibTransId="{D0D83812-AC58-46DB-96EC-B1AB8DB8D609}"/>
    <dgm:cxn modelId="{B19988D3-8008-4BAD-80B2-2D533F1C4EFD}" type="presParOf" srcId="{961168B8-A989-4219-AB83-90AADC8BFEA4}" destId="{9335B752-6908-452E-BE08-FF4A2ADD180A}" srcOrd="0" destOrd="0" presId="urn:microsoft.com/office/officeart/2005/8/layout/vList2"/>
    <dgm:cxn modelId="{4039CB1B-0A37-46BC-9F6A-6223C88849E9}" type="presParOf" srcId="{961168B8-A989-4219-AB83-90AADC8BFEA4}" destId="{D3FA7ABD-4EA6-41C4-AAF7-7CC9A16AB8E0}" srcOrd="1" destOrd="0" presId="urn:microsoft.com/office/officeart/2005/8/layout/vList2"/>
    <dgm:cxn modelId="{3BC610A4-EF33-40CF-B192-232D32D64547}" type="presParOf" srcId="{961168B8-A989-4219-AB83-90AADC8BFEA4}" destId="{B4B1AC0C-9430-4876-ADA3-109AAB42B841}" srcOrd="2" destOrd="0" presId="urn:microsoft.com/office/officeart/2005/8/layout/vList2"/>
    <dgm:cxn modelId="{49DBC4F8-600B-4120-8820-ED130442A66F}" type="presParOf" srcId="{961168B8-A989-4219-AB83-90AADC8BFEA4}" destId="{181AD52A-CC2A-4F30-BCE9-D45399EEB32B}" srcOrd="3" destOrd="0" presId="urn:microsoft.com/office/officeart/2005/8/layout/vList2"/>
    <dgm:cxn modelId="{ADF18992-2915-4B9D-9B4D-4B856024F9DA}" type="presParOf" srcId="{961168B8-A989-4219-AB83-90AADC8BFEA4}" destId="{F11AD744-4F31-43E2-8A63-1D2B48D04FDA}" srcOrd="4" destOrd="0" presId="urn:microsoft.com/office/officeart/2005/8/layout/vList2"/>
    <dgm:cxn modelId="{8458C9C5-5D2D-416B-BCEB-8EA96302A2D2}" type="presParOf" srcId="{961168B8-A989-4219-AB83-90AADC8BFEA4}" destId="{B2DE1797-0BA1-471D-99D0-D6E4E47F5D5B}" srcOrd="5" destOrd="0" presId="urn:microsoft.com/office/officeart/2005/8/layout/vList2"/>
    <dgm:cxn modelId="{58D25EF6-01B1-4E78-81A7-777B4349B401}" type="presParOf" srcId="{961168B8-A989-4219-AB83-90AADC8BFEA4}" destId="{B055763F-8D23-4B4E-922E-79584C560D71}" srcOrd="6" destOrd="0" presId="urn:microsoft.com/office/officeart/2005/8/layout/vList2"/>
    <dgm:cxn modelId="{A4C15E96-782B-4007-A78B-545E3FE68F3C}" type="presParOf" srcId="{961168B8-A989-4219-AB83-90AADC8BFEA4}" destId="{0F31B81E-25A8-4415-AAE5-EDE34565BDD2}" srcOrd="7" destOrd="0" presId="urn:microsoft.com/office/officeart/2005/8/layout/vList2"/>
    <dgm:cxn modelId="{3E5CAF21-38FA-4889-8FB2-4A952A9AF5FD}" type="presParOf" srcId="{961168B8-A989-4219-AB83-90AADC8BFEA4}" destId="{00DA6310-0392-4DD3-B663-6A1AEEAC1BDE}" srcOrd="8" destOrd="0" presId="urn:microsoft.com/office/officeart/2005/8/layout/vList2"/>
    <dgm:cxn modelId="{F0CCB438-FB82-46DF-8E10-C9A9CC8C96BF}" type="presParOf" srcId="{961168B8-A989-4219-AB83-90AADC8BFEA4}" destId="{33A2CA3D-004B-49B7-9520-1EA7E2C969DF}" srcOrd="9" destOrd="0" presId="urn:microsoft.com/office/officeart/2005/8/layout/vList2"/>
    <dgm:cxn modelId="{6609FF8C-6FFE-4E59-B572-2E9B3257C737}" type="presParOf" srcId="{961168B8-A989-4219-AB83-90AADC8BFEA4}" destId="{A7394714-FCA9-43F9-A4BA-D76DFEA0B1D1}" srcOrd="1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8E3DA-3F7E-4AA5-9B93-B3BD9E0C9677}" type="doc">
      <dgm:prSet loTypeId="urn:microsoft.com/office/officeart/2005/8/layout/gear1" loCatId="relationship" qsTypeId="urn:microsoft.com/office/officeart/2005/8/quickstyle/simple4" qsCatId="simple" csTypeId="urn:microsoft.com/office/officeart/2005/8/colors/colorful3" csCatId="colorful" phldr="1"/>
      <dgm:spPr/>
    </dgm:pt>
    <dgm:pt modelId="{DA31BA8D-C14C-4EE1-A19E-F82100172C33}">
      <dgm:prSet phldrT="[Texto]" custT="1"/>
      <dgm:spPr/>
      <dgm:t>
        <a:bodyPr/>
        <a:lstStyle/>
        <a:p>
          <a:r>
            <a:rPr lang="es-ES" sz="1400" b="1" dirty="0"/>
            <a:t>MEJORA CONTINUA DE LAS CONDICIONES DE TRABAJO</a:t>
          </a:r>
        </a:p>
      </dgm:t>
    </dgm:pt>
    <dgm:pt modelId="{2AF25490-E89D-481F-B44B-09C9717DB7E6}" type="parTrans" cxnId="{73E6265D-1DD0-4012-9560-0BF783709C6D}">
      <dgm:prSet/>
      <dgm:spPr/>
      <dgm:t>
        <a:bodyPr/>
        <a:lstStyle/>
        <a:p>
          <a:endParaRPr lang="es-ES" sz="3600"/>
        </a:p>
      </dgm:t>
    </dgm:pt>
    <dgm:pt modelId="{1BFDA982-60E5-4DEB-A69D-BE995BF710B8}" type="sibTrans" cxnId="{73E6265D-1DD0-4012-9560-0BF783709C6D}">
      <dgm:prSet/>
      <dgm:spPr/>
      <dgm:t>
        <a:bodyPr/>
        <a:lstStyle/>
        <a:p>
          <a:endParaRPr lang="es-ES" sz="3600"/>
        </a:p>
      </dgm:t>
    </dgm:pt>
    <dgm:pt modelId="{6174DA79-879A-4700-B9A0-2098B2031EBB}">
      <dgm:prSet custT="1"/>
      <dgm:spPr/>
      <dgm:t>
        <a:bodyPr/>
        <a:lstStyle/>
        <a:p>
          <a:r>
            <a:rPr lang="es-ES" sz="1400" b="1" dirty="0"/>
            <a:t>PARTICIPACIÓN DE TODOS LOS ACTORES</a:t>
          </a:r>
        </a:p>
      </dgm:t>
    </dgm:pt>
    <dgm:pt modelId="{ADC03EB6-C42D-45D3-ADFB-01FB5BD33C9F}" type="parTrans" cxnId="{BD749066-34BC-4078-BE41-BBECB316E74E}">
      <dgm:prSet/>
      <dgm:spPr/>
      <dgm:t>
        <a:bodyPr/>
        <a:lstStyle/>
        <a:p>
          <a:endParaRPr lang="es-ES" sz="3600"/>
        </a:p>
      </dgm:t>
    </dgm:pt>
    <dgm:pt modelId="{6B4F68BF-50B3-49F9-921E-EAED0C0E3A24}" type="sibTrans" cxnId="{BD749066-34BC-4078-BE41-BBECB316E74E}">
      <dgm:prSet/>
      <dgm:spPr/>
      <dgm:t>
        <a:bodyPr/>
        <a:lstStyle/>
        <a:p>
          <a:endParaRPr lang="es-ES" sz="3600" b="1"/>
        </a:p>
      </dgm:t>
    </dgm:pt>
    <dgm:pt modelId="{5608152B-4E92-497A-8E50-874807C42E0F}" type="pres">
      <dgm:prSet presAssocID="{7398E3DA-3F7E-4AA5-9B93-B3BD9E0C9677}" presName="composite" presStyleCnt="0">
        <dgm:presLayoutVars>
          <dgm:chMax val="3"/>
          <dgm:animLvl val="lvl"/>
          <dgm:resizeHandles val="exact"/>
        </dgm:presLayoutVars>
      </dgm:prSet>
      <dgm:spPr/>
    </dgm:pt>
    <dgm:pt modelId="{AC76CF0B-4449-42DA-ADDC-22393F778296}" type="pres">
      <dgm:prSet presAssocID="{DA31BA8D-C14C-4EE1-A19E-F82100172C33}" presName="gear1" presStyleLbl="node1" presStyleIdx="0" presStyleCnt="2" custScaleX="106851" custLinFactNeighborY="9240">
        <dgm:presLayoutVars>
          <dgm:chMax val="1"/>
          <dgm:bulletEnabled val="1"/>
        </dgm:presLayoutVars>
      </dgm:prSet>
      <dgm:spPr/>
      <dgm:t>
        <a:bodyPr/>
        <a:lstStyle/>
        <a:p>
          <a:endParaRPr lang="es-ES"/>
        </a:p>
      </dgm:t>
    </dgm:pt>
    <dgm:pt modelId="{9A274D01-B9F5-4050-802E-0A302650169C}" type="pres">
      <dgm:prSet presAssocID="{DA31BA8D-C14C-4EE1-A19E-F82100172C33}" presName="gear1srcNode" presStyleLbl="node1" presStyleIdx="0" presStyleCnt="2"/>
      <dgm:spPr/>
      <dgm:t>
        <a:bodyPr/>
        <a:lstStyle/>
        <a:p>
          <a:endParaRPr lang="es-ES"/>
        </a:p>
      </dgm:t>
    </dgm:pt>
    <dgm:pt modelId="{DC9B73A7-34C7-46C4-A5F1-CF5DD107B23B}" type="pres">
      <dgm:prSet presAssocID="{DA31BA8D-C14C-4EE1-A19E-F82100172C33}" presName="gear1dstNode" presStyleLbl="node1" presStyleIdx="0" presStyleCnt="2"/>
      <dgm:spPr/>
      <dgm:t>
        <a:bodyPr/>
        <a:lstStyle/>
        <a:p>
          <a:endParaRPr lang="es-ES"/>
        </a:p>
      </dgm:t>
    </dgm:pt>
    <dgm:pt modelId="{87F35DE0-50D6-4557-901C-7F8896432B8F}" type="pres">
      <dgm:prSet presAssocID="{6174DA79-879A-4700-B9A0-2098B2031EBB}" presName="gear2" presStyleLbl="node1" presStyleIdx="1" presStyleCnt="2" custScaleX="168265" custScaleY="150044" custLinFactNeighborX="-13882" custLinFactNeighborY="-11989">
        <dgm:presLayoutVars>
          <dgm:chMax val="1"/>
          <dgm:bulletEnabled val="1"/>
        </dgm:presLayoutVars>
      </dgm:prSet>
      <dgm:spPr/>
      <dgm:t>
        <a:bodyPr/>
        <a:lstStyle/>
        <a:p>
          <a:endParaRPr lang="es-ES"/>
        </a:p>
      </dgm:t>
    </dgm:pt>
    <dgm:pt modelId="{E15F3E86-5086-4E06-B66F-C1006B1FE797}" type="pres">
      <dgm:prSet presAssocID="{6174DA79-879A-4700-B9A0-2098B2031EBB}" presName="gear2srcNode" presStyleLbl="node1" presStyleIdx="1" presStyleCnt="2"/>
      <dgm:spPr/>
      <dgm:t>
        <a:bodyPr/>
        <a:lstStyle/>
        <a:p>
          <a:endParaRPr lang="es-ES"/>
        </a:p>
      </dgm:t>
    </dgm:pt>
    <dgm:pt modelId="{0DA279B7-2405-42A5-9424-DAA14BE0E5A4}" type="pres">
      <dgm:prSet presAssocID="{6174DA79-879A-4700-B9A0-2098B2031EBB}" presName="gear2dstNode" presStyleLbl="node1" presStyleIdx="1" presStyleCnt="2"/>
      <dgm:spPr/>
      <dgm:t>
        <a:bodyPr/>
        <a:lstStyle/>
        <a:p>
          <a:endParaRPr lang="es-ES"/>
        </a:p>
      </dgm:t>
    </dgm:pt>
    <dgm:pt modelId="{4976287D-7C4B-49D2-AB95-6F1FC381C310}" type="pres">
      <dgm:prSet presAssocID="{1BFDA982-60E5-4DEB-A69D-BE995BF710B8}" presName="connector1" presStyleLbl="sibTrans2D1" presStyleIdx="0" presStyleCnt="2"/>
      <dgm:spPr/>
      <dgm:t>
        <a:bodyPr/>
        <a:lstStyle/>
        <a:p>
          <a:endParaRPr lang="es-ES"/>
        </a:p>
      </dgm:t>
    </dgm:pt>
    <dgm:pt modelId="{8E1A759B-3535-493C-9C4C-A1F617AD03C0}" type="pres">
      <dgm:prSet presAssocID="{6B4F68BF-50B3-49F9-921E-EAED0C0E3A24}" presName="connector2" presStyleLbl="sibTrans2D1" presStyleIdx="1" presStyleCnt="2" custLinFactNeighborX="-25660" custLinFactNeighborY="-16777"/>
      <dgm:spPr/>
      <dgm:t>
        <a:bodyPr/>
        <a:lstStyle/>
        <a:p>
          <a:endParaRPr lang="es-ES"/>
        </a:p>
      </dgm:t>
    </dgm:pt>
  </dgm:ptLst>
  <dgm:cxnLst>
    <dgm:cxn modelId="{73E6265D-1DD0-4012-9560-0BF783709C6D}" srcId="{7398E3DA-3F7E-4AA5-9B93-B3BD9E0C9677}" destId="{DA31BA8D-C14C-4EE1-A19E-F82100172C33}" srcOrd="0" destOrd="0" parTransId="{2AF25490-E89D-481F-B44B-09C9717DB7E6}" sibTransId="{1BFDA982-60E5-4DEB-A69D-BE995BF710B8}"/>
    <dgm:cxn modelId="{A23425DF-CA48-4B22-B378-7352521031E1}" type="presOf" srcId="{6174DA79-879A-4700-B9A0-2098B2031EBB}" destId="{87F35DE0-50D6-4557-901C-7F8896432B8F}" srcOrd="0" destOrd="0" presId="urn:microsoft.com/office/officeart/2005/8/layout/gear1"/>
    <dgm:cxn modelId="{AC6B8A1F-9523-407D-84F2-53349E6EF2BB}" type="presOf" srcId="{DA31BA8D-C14C-4EE1-A19E-F82100172C33}" destId="{AC76CF0B-4449-42DA-ADDC-22393F778296}" srcOrd="0" destOrd="0" presId="urn:microsoft.com/office/officeart/2005/8/layout/gear1"/>
    <dgm:cxn modelId="{5D5F2615-F9A2-40E2-AE2E-20C49F5FAA69}" type="presOf" srcId="{6B4F68BF-50B3-49F9-921E-EAED0C0E3A24}" destId="{8E1A759B-3535-493C-9C4C-A1F617AD03C0}" srcOrd="0" destOrd="0" presId="urn:microsoft.com/office/officeart/2005/8/layout/gear1"/>
    <dgm:cxn modelId="{54533870-57D7-4B5B-BEB5-5CEE4C90BC08}" type="presOf" srcId="{DA31BA8D-C14C-4EE1-A19E-F82100172C33}" destId="{9A274D01-B9F5-4050-802E-0A302650169C}" srcOrd="1" destOrd="0" presId="urn:microsoft.com/office/officeart/2005/8/layout/gear1"/>
    <dgm:cxn modelId="{DAFB2889-A5A5-4640-ADD9-ABC199092BFE}" type="presOf" srcId="{DA31BA8D-C14C-4EE1-A19E-F82100172C33}" destId="{DC9B73A7-34C7-46C4-A5F1-CF5DD107B23B}" srcOrd="2" destOrd="0" presId="urn:microsoft.com/office/officeart/2005/8/layout/gear1"/>
    <dgm:cxn modelId="{BD749066-34BC-4078-BE41-BBECB316E74E}" srcId="{7398E3DA-3F7E-4AA5-9B93-B3BD9E0C9677}" destId="{6174DA79-879A-4700-B9A0-2098B2031EBB}" srcOrd="1" destOrd="0" parTransId="{ADC03EB6-C42D-45D3-ADFB-01FB5BD33C9F}" sibTransId="{6B4F68BF-50B3-49F9-921E-EAED0C0E3A24}"/>
    <dgm:cxn modelId="{E5EDBBDE-4664-4895-80AF-0D60E9EDFECA}" type="presOf" srcId="{6174DA79-879A-4700-B9A0-2098B2031EBB}" destId="{E15F3E86-5086-4E06-B66F-C1006B1FE797}" srcOrd="1" destOrd="0" presId="urn:microsoft.com/office/officeart/2005/8/layout/gear1"/>
    <dgm:cxn modelId="{FEA4B246-2CDC-43EA-97F7-E1AC988230EA}" type="presOf" srcId="{7398E3DA-3F7E-4AA5-9B93-B3BD9E0C9677}" destId="{5608152B-4E92-497A-8E50-874807C42E0F}" srcOrd="0" destOrd="0" presId="urn:microsoft.com/office/officeart/2005/8/layout/gear1"/>
    <dgm:cxn modelId="{5D83DA6E-A8EF-40F7-A20D-E94EDC0C7568}" type="presOf" srcId="{6174DA79-879A-4700-B9A0-2098B2031EBB}" destId="{0DA279B7-2405-42A5-9424-DAA14BE0E5A4}" srcOrd="2" destOrd="0" presId="urn:microsoft.com/office/officeart/2005/8/layout/gear1"/>
    <dgm:cxn modelId="{6AB8DD50-34D8-4CA0-89FA-985A3021750F}" type="presOf" srcId="{1BFDA982-60E5-4DEB-A69D-BE995BF710B8}" destId="{4976287D-7C4B-49D2-AB95-6F1FC381C310}" srcOrd="0" destOrd="0" presId="urn:microsoft.com/office/officeart/2005/8/layout/gear1"/>
    <dgm:cxn modelId="{BA755E52-AFB4-41BA-9E09-0E48F19B537B}" type="presParOf" srcId="{5608152B-4E92-497A-8E50-874807C42E0F}" destId="{AC76CF0B-4449-42DA-ADDC-22393F778296}" srcOrd="0" destOrd="0" presId="urn:microsoft.com/office/officeart/2005/8/layout/gear1"/>
    <dgm:cxn modelId="{C605B60D-8E89-4964-BE8E-6A26AA55919D}" type="presParOf" srcId="{5608152B-4E92-497A-8E50-874807C42E0F}" destId="{9A274D01-B9F5-4050-802E-0A302650169C}" srcOrd="1" destOrd="0" presId="urn:microsoft.com/office/officeart/2005/8/layout/gear1"/>
    <dgm:cxn modelId="{1DC1FAC3-42A5-4A53-82EE-A17396B14221}" type="presParOf" srcId="{5608152B-4E92-497A-8E50-874807C42E0F}" destId="{DC9B73A7-34C7-46C4-A5F1-CF5DD107B23B}" srcOrd="2" destOrd="0" presId="urn:microsoft.com/office/officeart/2005/8/layout/gear1"/>
    <dgm:cxn modelId="{331BCF02-117A-4204-9027-9A8484C1D84C}" type="presParOf" srcId="{5608152B-4E92-497A-8E50-874807C42E0F}" destId="{87F35DE0-50D6-4557-901C-7F8896432B8F}" srcOrd="3" destOrd="0" presId="urn:microsoft.com/office/officeart/2005/8/layout/gear1"/>
    <dgm:cxn modelId="{515EFBEA-44E8-4422-BCC3-A6A0A49F6EC8}" type="presParOf" srcId="{5608152B-4E92-497A-8E50-874807C42E0F}" destId="{E15F3E86-5086-4E06-B66F-C1006B1FE797}" srcOrd="4" destOrd="0" presId="urn:microsoft.com/office/officeart/2005/8/layout/gear1"/>
    <dgm:cxn modelId="{AD5868B4-97CF-42F0-9808-1F5125237948}" type="presParOf" srcId="{5608152B-4E92-497A-8E50-874807C42E0F}" destId="{0DA279B7-2405-42A5-9424-DAA14BE0E5A4}" srcOrd="5" destOrd="0" presId="urn:microsoft.com/office/officeart/2005/8/layout/gear1"/>
    <dgm:cxn modelId="{F2AF961E-4B3E-4684-A642-DA6699A39830}" type="presParOf" srcId="{5608152B-4E92-497A-8E50-874807C42E0F}" destId="{4976287D-7C4B-49D2-AB95-6F1FC381C310}" srcOrd="6" destOrd="0" presId="urn:microsoft.com/office/officeart/2005/8/layout/gear1"/>
    <dgm:cxn modelId="{80CDF97B-9312-43D4-AB8D-2F219416E4AC}" type="presParOf" srcId="{5608152B-4E92-497A-8E50-874807C42E0F}" destId="{8E1A759B-3535-493C-9C4C-A1F617AD03C0}" srcOrd="7"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73B560-C692-4B31-8D86-C30AF9D1201D}"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s-ES"/>
        </a:p>
      </dgm:t>
    </dgm:pt>
    <dgm:pt modelId="{DCC5A4BC-98F5-4F30-9366-373CDDAA6C70}">
      <dgm:prSet phldrT="[Texto]"/>
      <dgm:spPr/>
      <dgm:t>
        <a:bodyPr/>
        <a:lstStyle/>
        <a:p>
          <a:r>
            <a:rPr lang="es-ES" b="1" dirty="0" smtClean="0"/>
            <a:t>ergopar.istas.net</a:t>
          </a:r>
          <a:endParaRPr lang="es-ES" b="1" dirty="0"/>
        </a:p>
      </dgm:t>
    </dgm:pt>
    <dgm:pt modelId="{D5729DA9-B0B9-4059-B93E-96850B1B7F85}" type="parTrans" cxnId="{5825EF12-07AD-4634-A249-2B5FE6217D2E}">
      <dgm:prSet/>
      <dgm:spPr/>
      <dgm:t>
        <a:bodyPr/>
        <a:lstStyle/>
        <a:p>
          <a:endParaRPr lang="es-ES"/>
        </a:p>
      </dgm:t>
    </dgm:pt>
    <dgm:pt modelId="{AEA686E1-DD3C-42E5-BD13-6684C6E3FD51}" type="sibTrans" cxnId="{5825EF12-07AD-4634-A249-2B5FE6217D2E}">
      <dgm:prSet/>
      <dgm:spPr/>
      <dgm:t>
        <a:bodyPr/>
        <a:lstStyle/>
        <a:p>
          <a:endParaRPr lang="es-ES"/>
        </a:p>
      </dgm:t>
    </dgm:pt>
    <dgm:pt modelId="{21F4E821-4417-476B-B5D0-55F4F9FDD8CC}">
      <dgm:prSet phldrT="[Texto]"/>
      <dgm:spPr/>
      <dgm:t>
        <a:bodyPr/>
        <a:lstStyle/>
        <a:p>
          <a:r>
            <a:rPr lang="es-ES" b="1" dirty="0" smtClean="0"/>
            <a:t>Manual del Método ERGOPAR V2.0</a:t>
          </a:r>
          <a:endParaRPr lang="es-ES" b="1" dirty="0"/>
        </a:p>
      </dgm:t>
    </dgm:pt>
    <dgm:pt modelId="{592015B8-AD4D-4045-8772-7E8D3F185F8F}" type="parTrans" cxnId="{8943F0BA-1977-41C0-A5EA-ECAB6D16B2FD}">
      <dgm:prSet/>
      <dgm:spPr/>
      <dgm:t>
        <a:bodyPr/>
        <a:lstStyle/>
        <a:p>
          <a:endParaRPr lang="es-ES"/>
        </a:p>
      </dgm:t>
    </dgm:pt>
    <dgm:pt modelId="{CDFC5BBC-7F3D-4750-BBA2-3CFFE78982EF}" type="sibTrans" cxnId="{8943F0BA-1977-41C0-A5EA-ECAB6D16B2FD}">
      <dgm:prSet/>
      <dgm:spPr/>
      <dgm:t>
        <a:bodyPr/>
        <a:lstStyle/>
        <a:p>
          <a:endParaRPr lang="es-ES"/>
        </a:p>
      </dgm:t>
    </dgm:pt>
    <dgm:pt modelId="{9C2ADDA1-D0D0-4705-B41C-9A1217AE69CF}">
      <dgm:prSet phldrT="[Texto]"/>
      <dgm:spPr/>
      <dgm:t>
        <a:bodyPr/>
        <a:lstStyle/>
        <a:p>
          <a:r>
            <a:rPr lang="es-ES" b="1" dirty="0" smtClean="0"/>
            <a:t>Aplicación informática y manual de uso  V2.0</a:t>
          </a:r>
          <a:endParaRPr lang="es-ES" b="1" dirty="0"/>
        </a:p>
      </dgm:t>
    </dgm:pt>
    <dgm:pt modelId="{EE9EFEE6-C845-4916-9154-F4469D81A628}" type="parTrans" cxnId="{9A072D8C-A855-4C8E-A521-4FC324A06B54}">
      <dgm:prSet/>
      <dgm:spPr/>
      <dgm:t>
        <a:bodyPr/>
        <a:lstStyle/>
        <a:p>
          <a:endParaRPr lang="es-ES"/>
        </a:p>
      </dgm:t>
    </dgm:pt>
    <dgm:pt modelId="{FB36F3FD-874C-488F-A8D4-32AB5A681FD7}" type="sibTrans" cxnId="{9A072D8C-A855-4C8E-A521-4FC324A06B54}">
      <dgm:prSet/>
      <dgm:spPr/>
      <dgm:t>
        <a:bodyPr/>
        <a:lstStyle/>
        <a:p>
          <a:endParaRPr lang="es-ES"/>
        </a:p>
      </dgm:t>
    </dgm:pt>
    <dgm:pt modelId="{D1D03363-9338-457C-8A2C-BC93CDD7F608}">
      <dgm:prSet phldrT="[Texto]"/>
      <dgm:spPr/>
      <dgm:t>
        <a:bodyPr/>
        <a:lstStyle/>
        <a:p>
          <a:r>
            <a:rPr lang="es-ES" b="1" dirty="0" smtClean="0"/>
            <a:t>Documentos para promoción en las empresas</a:t>
          </a:r>
          <a:endParaRPr lang="es-ES" b="1" dirty="0"/>
        </a:p>
      </dgm:t>
    </dgm:pt>
    <dgm:pt modelId="{4C4B85E8-40CF-4383-A34B-BCEAA56812F2}" type="parTrans" cxnId="{F0AD8888-82BD-4119-AAE1-D5CEE4A21067}">
      <dgm:prSet/>
      <dgm:spPr/>
      <dgm:t>
        <a:bodyPr/>
        <a:lstStyle/>
        <a:p>
          <a:endParaRPr lang="es-ES"/>
        </a:p>
      </dgm:t>
    </dgm:pt>
    <dgm:pt modelId="{0F2CD34E-0E4F-4C79-BF1F-DD6F0D14D061}" type="sibTrans" cxnId="{F0AD8888-82BD-4119-AAE1-D5CEE4A21067}">
      <dgm:prSet/>
      <dgm:spPr/>
      <dgm:t>
        <a:bodyPr/>
        <a:lstStyle/>
        <a:p>
          <a:endParaRPr lang="es-ES"/>
        </a:p>
      </dgm:t>
    </dgm:pt>
    <dgm:pt modelId="{5F12E8B0-A120-4E82-9DA4-AB59E747C466}">
      <dgm:prSet phldrT="[Texto]"/>
      <dgm:spPr/>
      <dgm:t>
        <a:bodyPr/>
        <a:lstStyle/>
        <a:p>
          <a:r>
            <a:rPr lang="es-ES" b="1" dirty="0" smtClean="0"/>
            <a:t>Vídeo 10’ presentación</a:t>
          </a:r>
          <a:endParaRPr lang="es-ES" b="1" dirty="0"/>
        </a:p>
      </dgm:t>
    </dgm:pt>
    <dgm:pt modelId="{35572A22-BEDB-4B41-B12B-5CCB566ECF4B}" type="parTrans" cxnId="{551CC4EF-2868-4A03-AB2B-938340AFCBC9}">
      <dgm:prSet/>
      <dgm:spPr/>
      <dgm:t>
        <a:bodyPr/>
        <a:lstStyle/>
        <a:p>
          <a:endParaRPr lang="es-ES"/>
        </a:p>
      </dgm:t>
    </dgm:pt>
    <dgm:pt modelId="{AF16EA63-041F-4A44-8154-4E73C00115FF}" type="sibTrans" cxnId="{551CC4EF-2868-4A03-AB2B-938340AFCBC9}">
      <dgm:prSet/>
      <dgm:spPr/>
      <dgm:t>
        <a:bodyPr/>
        <a:lstStyle/>
        <a:p>
          <a:endParaRPr lang="es-ES"/>
        </a:p>
      </dgm:t>
    </dgm:pt>
    <dgm:pt modelId="{46949D29-403D-49CF-A05B-A8697180B8E6}">
      <dgm:prSet phldrT="[Texto]"/>
      <dgm:spPr/>
      <dgm:t>
        <a:bodyPr/>
        <a:lstStyle/>
        <a:p>
          <a:r>
            <a:rPr lang="es-ES" b="1" dirty="0" smtClean="0"/>
            <a:t>Artículos publicados</a:t>
          </a:r>
          <a:endParaRPr lang="es-ES" b="1" dirty="0"/>
        </a:p>
      </dgm:t>
    </dgm:pt>
    <dgm:pt modelId="{8ACD9A80-7336-4BBF-A655-927BA4E62782}" type="parTrans" cxnId="{61044876-CBB4-4FC5-ABE5-9792E811CB38}">
      <dgm:prSet/>
      <dgm:spPr/>
      <dgm:t>
        <a:bodyPr/>
        <a:lstStyle/>
        <a:p>
          <a:endParaRPr lang="es-ES"/>
        </a:p>
      </dgm:t>
    </dgm:pt>
    <dgm:pt modelId="{D9B819A4-78FD-446C-B5B8-16F4F43B15B5}" type="sibTrans" cxnId="{61044876-CBB4-4FC5-ABE5-9792E811CB38}">
      <dgm:prSet/>
      <dgm:spPr/>
      <dgm:t>
        <a:bodyPr/>
        <a:lstStyle/>
        <a:p>
          <a:endParaRPr lang="es-ES"/>
        </a:p>
      </dgm:t>
    </dgm:pt>
    <dgm:pt modelId="{6BCD3BC3-8625-4A5D-BD74-60DD0BFAC755}">
      <dgm:prSet phldrT="[Texto]"/>
      <dgm:spPr/>
      <dgm:t>
        <a:bodyPr/>
        <a:lstStyle/>
        <a:p>
          <a:r>
            <a:rPr lang="es-ES" b="1" dirty="0" smtClean="0"/>
            <a:t>Informe de experiencias en 4 empresas manufactureras</a:t>
          </a:r>
          <a:endParaRPr lang="es-ES" b="1" dirty="0"/>
        </a:p>
      </dgm:t>
    </dgm:pt>
    <dgm:pt modelId="{6C02750F-FCF8-4534-963E-1485A9CB67E3}" type="parTrans" cxnId="{BA2FE2D6-7DFB-4862-9D91-40894B9B6C95}">
      <dgm:prSet/>
      <dgm:spPr/>
      <dgm:t>
        <a:bodyPr/>
        <a:lstStyle/>
        <a:p>
          <a:endParaRPr lang="es-ES"/>
        </a:p>
      </dgm:t>
    </dgm:pt>
    <dgm:pt modelId="{8A66A8A6-0DB3-45E8-BED2-BB2F4822C38C}" type="sibTrans" cxnId="{BA2FE2D6-7DFB-4862-9D91-40894B9B6C95}">
      <dgm:prSet/>
      <dgm:spPr/>
      <dgm:t>
        <a:bodyPr/>
        <a:lstStyle/>
        <a:p>
          <a:endParaRPr lang="es-ES"/>
        </a:p>
      </dgm:t>
    </dgm:pt>
    <dgm:pt modelId="{00BBE4DA-80F7-41D8-8B15-28BA8BB2055D}">
      <dgm:prSet phldrT="[Texto]"/>
      <dgm:spPr/>
      <dgm:t>
        <a:bodyPr/>
        <a:lstStyle/>
        <a:p>
          <a:r>
            <a:rPr lang="es-ES" b="1" dirty="0" smtClean="0"/>
            <a:t>Informe de experiencias en 4 centros de atención al discapacitado</a:t>
          </a:r>
          <a:endParaRPr lang="es-ES" b="1" dirty="0"/>
        </a:p>
      </dgm:t>
    </dgm:pt>
    <dgm:pt modelId="{407DE043-D32E-4E3F-8211-AA67A920F231}" type="parTrans" cxnId="{94268C8B-74AC-4EEF-BFD1-93775B0D5388}">
      <dgm:prSet/>
      <dgm:spPr/>
      <dgm:t>
        <a:bodyPr/>
        <a:lstStyle/>
        <a:p>
          <a:endParaRPr lang="es-ES"/>
        </a:p>
      </dgm:t>
    </dgm:pt>
    <dgm:pt modelId="{189F5152-156A-4501-AAB9-4EF89ED9F6D3}" type="sibTrans" cxnId="{94268C8B-74AC-4EEF-BFD1-93775B0D5388}">
      <dgm:prSet/>
      <dgm:spPr/>
      <dgm:t>
        <a:bodyPr/>
        <a:lstStyle/>
        <a:p>
          <a:endParaRPr lang="es-ES"/>
        </a:p>
      </dgm:t>
    </dgm:pt>
    <dgm:pt modelId="{E6B60527-1FB3-4B2E-851D-F7441E36D755}">
      <dgm:prSet phldrT="[Texto]"/>
      <dgm:spPr/>
      <dgm:t>
        <a:bodyPr/>
        <a:lstStyle/>
        <a:p>
          <a:r>
            <a:rPr lang="es-ES" b="1" dirty="0" smtClean="0"/>
            <a:t>Noticias relacionadas</a:t>
          </a:r>
          <a:endParaRPr lang="es-ES" b="1" dirty="0"/>
        </a:p>
      </dgm:t>
    </dgm:pt>
    <dgm:pt modelId="{3344FF42-D85B-445B-AA42-417072F1FEB6}" type="parTrans" cxnId="{AFA45A69-6B18-4193-AD03-82FB130E283A}">
      <dgm:prSet/>
      <dgm:spPr/>
      <dgm:t>
        <a:bodyPr/>
        <a:lstStyle/>
        <a:p>
          <a:endParaRPr lang="es-ES"/>
        </a:p>
      </dgm:t>
    </dgm:pt>
    <dgm:pt modelId="{C7667A6C-A97D-42E9-8A38-6B3551FA84F2}" type="sibTrans" cxnId="{AFA45A69-6B18-4193-AD03-82FB130E283A}">
      <dgm:prSet/>
      <dgm:spPr/>
      <dgm:t>
        <a:bodyPr/>
        <a:lstStyle/>
        <a:p>
          <a:endParaRPr lang="es-ES"/>
        </a:p>
      </dgm:t>
    </dgm:pt>
    <dgm:pt modelId="{66C70B4F-5643-4E68-B4B6-F5F6B54C6D11}">
      <dgm:prSet phldrT="[Texto]"/>
      <dgm:spPr/>
      <dgm:t>
        <a:bodyPr/>
        <a:lstStyle/>
        <a:p>
          <a:r>
            <a:rPr lang="es-ES" b="1" dirty="0" smtClean="0"/>
            <a:t>Recursos de apoyo en la aplicación del método</a:t>
          </a:r>
          <a:endParaRPr lang="es-ES" b="1" dirty="0"/>
        </a:p>
      </dgm:t>
    </dgm:pt>
    <dgm:pt modelId="{8447C8CF-AD2F-4CFC-AB29-AEF15938A9D5}" type="parTrans" cxnId="{42FED904-D8AA-48F9-A076-F1A2B467E0D6}">
      <dgm:prSet/>
      <dgm:spPr/>
      <dgm:t>
        <a:bodyPr/>
        <a:lstStyle/>
        <a:p>
          <a:endParaRPr lang="es-ES"/>
        </a:p>
      </dgm:t>
    </dgm:pt>
    <dgm:pt modelId="{995BC48F-5153-482B-BC8F-5FB4557B202B}" type="sibTrans" cxnId="{42FED904-D8AA-48F9-A076-F1A2B467E0D6}">
      <dgm:prSet/>
      <dgm:spPr/>
      <dgm:t>
        <a:bodyPr/>
        <a:lstStyle/>
        <a:p>
          <a:endParaRPr lang="es-ES"/>
        </a:p>
      </dgm:t>
    </dgm:pt>
    <dgm:pt modelId="{EDC086EE-B675-41CB-8550-D239D23EE0A2}" type="pres">
      <dgm:prSet presAssocID="{3073B560-C692-4B31-8D86-C30AF9D1201D}" presName="cycle" presStyleCnt="0">
        <dgm:presLayoutVars>
          <dgm:chMax val="1"/>
          <dgm:dir/>
          <dgm:animLvl val="ctr"/>
          <dgm:resizeHandles val="exact"/>
        </dgm:presLayoutVars>
      </dgm:prSet>
      <dgm:spPr/>
      <dgm:t>
        <a:bodyPr/>
        <a:lstStyle/>
        <a:p>
          <a:endParaRPr lang="es-ES"/>
        </a:p>
      </dgm:t>
    </dgm:pt>
    <dgm:pt modelId="{E933F274-66CF-4FD6-8FFD-166AECAB1A19}" type="pres">
      <dgm:prSet presAssocID="{DCC5A4BC-98F5-4F30-9366-373CDDAA6C70}" presName="centerShape" presStyleLbl="node0" presStyleIdx="0" presStyleCnt="1" custScaleX="165783"/>
      <dgm:spPr/>
      <dgm:t>
        <a:bodyPr/>
        <a:lstStyle/>
        <a:p>
          <a:endParaRPr lang="es-ES"/>
        </a:p>
      </dgm:t>
    </dgm:pt>
    <dgm:pt modelId="{1A68030B-DD9B-4F4C-80AD-B195BEB2AA50}" type="pres">
      <dgm:prSet presAssocID="{592015B8-AD4D-4045-8772-7E8D3F185F8F}" presName="parTrans" presStyleLbl="bgSibTrans2D1" presStyleIdx="0" presStyleCnt="9"/>
      <dgm:spPr/>
      <dgm:t>
        <a:bodyPr/>
        <a:lstStyle/>
        <a:p>
          <a:endParaRPr lang="es-ES"/>
        </a:p>
      </dgm:t>
    </dgm:pt>
    <dgm:pt modelId="{70CC4353-E8C5-4F1D-A346-B66FAD91B5F5}" type="pres">
      <dgm:prSet presAssocID="{21F4E821-4417-476B-B5D0-55F4F9FDD8CC}" presName="node" presStyleLbl="node1" presStyleIdx="0" presStyleCnt="9">
        <dgm:presLayoutVars>
          <dgm:bulletEnabled val="1"/>
        </dgm:presLayoutVars>
      </dgm:prSet>
      <dgm:spPr/>
      <dgm:t>
        <a:bodyPr/>
        <a:lstStyle/>
        <a:p>
          <a:endParaRPr lang="es-ES"/>
        </a:p>
      </dgm:t>
    </dgm:pt>
    <dgm:pt modelId="{6A20DA02-7D6E-4379-90E4-5403B21916A3}" type="pres">
      <dgm:prSet presAssocID="{EE9EFEE6-C845-4916-9154-F4469D81A628}" presName="parTrans" presStyleLbl="bgSibTrans2D1" presStyleIdx="1" presStyleCnt="9"/>
      <dgm:spPr/>
      <dgm:t>
        <a:bodyPr/>
        <a:lstStyle/>
        <a:p>
          <a:endParaRPr lang="es-ES"/>
        </a:p>
      </dgm:t>
    </dgm:pt>
    <dgm:pt modelId="{5F15C428-6C65-4F95-AD29-3D20FC19119C}" type="pres">
      <dgm:prSet presAssocID="{9C2ADDA1-D0D0-4705-B41C-9A1217AE69CF}" presName="node" presStyleLbl="node1" presStyleIdx="1" presStyleCnt="9">
        <dgm:presLayoutVars>
          <dgm:bulletEnabled val="1"/>
        </dgm:presLayoutVars>
      </dgm:prSet>
      <dgm:spPr/>
      <dgm:t>
        <a:bodyPr/>
        <a:lstStyle/>
        <a:p>
          <a:endParaRPr lang="es-ES"/>
        </a:p>
      </dgm:t>
    </dgm:pt>
    <dgm:pt modelId="{AE1E2E62-2A74-4D37-BDAE-CE547DF69A45}" type="pres">
      <dgm:prSet presAssocID="{4C4B85E8-40CF-4383-A34B-BCEAA56812F2}" presName="parTrans" presStyleLbl="bgSibTrans2D1" presStyleIdx="2" presStyleCnt="9"/>
      <dgm:spPr/>
      <dgm:t>
        <a:bodyPr/>
        <a:lstStyle/>
        <a:p>
          <a:endParaRPr lang="es-ES"/>
        </a:p>
      </dgm:t>
    </dgm:pt>
    <dgm:pt modelId="{5CBE8D34-E53F-4FA3-80CD-EFDBE147FD44}" type="pres">
      <dgm:prSet presAssocID="{D1D03363-9338-457C-8A2C-BC93CDD7F608}" presName="node" presStyleLbl="node1" presStyleIdx="2" presStyleCnt="9">
        <dgm:presLayoutVars>
          <dgm:bulletEnabled val="1"/>
        </dgm:presLayoutVars>
      </dgm:prSet>
      <dgm:spPr/>
      <dgm:t>
        <a:bodyPr/>
        <a:lstStyle/>
        <a:p>
          <a:endParaRPr lang="es-ES"/>
        </a:p>
      </dgm:t>
    </dgm:pt>
    <dgm:pt modelId="{F86BC08B-6ACA-467D-98D7-FCE3E3C7724F}" type="pres">
      <dgm:prSet presAssocID="{8447C8CF-AD2F-4CFC-AB29-AEF15938A9D5}" presName="parTrans" presStyleLbl="bgSibTrans2D1" presStyleIdx="3" presStyleCnt="9"/>
      <dgm:spPr/>
      <dgm:t>
        <a:bodyPr/>
        <a:lstStyle/>
        <a:p>
          <a:endParaRPr lang="es-ES"/>
        </a:p>
      </dgm:t>
    </dgm:pt>
    <dgm:pt modelId="{C3568497-D59D-4392-89E2-EA50648D87F1}" type="pres">
      <dgm:prSet presAssocID="{66C70B4F-5643-4E68-B4B6-F5F6B54C6D11}" presName="node" presStyleLbl="node1" presStyleIdx="3" presStyleCnt="9">
        <dgm:presLayoutVars>
          <dgm:bulletEnabled val="1"/>
        </dgm:presLayoutVars>
      </dgm:prSet>
      <dgm:spPr/>
      <dgm:t>
        <a:bodyPr/>
        <a:lstStyle/>
        <a:p>
          <a:endParaRPr lang="es-ES"/>
        </a:p>
      </dgm:t>
    </dgm:pt>
    <dgm:pt modelId="{581B14E0-19A9-46A4-B261-E845B9C9D6A7}" type="pres">
      <dgm:prSet presAssocID="{35572A22-BEDB-4B41-B12B-5CCB566ECF4B}" presName="parTrans" presStyleLbl="bgSibTrans2D1" presStyleIdx="4" presStyleCnt="9"/>
      <dgm:spPr/>
      <dgm:t>
        <a:bodyPr/>
        <a:lstStyle/>
        <a:p>
          <a:endParaRPr lang="es-ES"/>
        </a:p>
      </dgm:t>
    </dgm:pt>
    <dgm:pt modelId="{FFAC54DF-D3BF-4605-A214-5DB5776D57FC}" type="pres">
      <dgm:prSet presAssocID="{5F12E8B0-A120-4E82-9DA4-AB59E747C466}" presName="node" presStyleLbl="node1" presStyleIdx="4" presStyleCnt="9">
        <dgm:presLayoutVars>
          <dgm:bulletEnabled val="1"/>
        </dgm:presLayoutVars>
      </dgm:prSet>
      <dgm:spPr/>
      <dgm:t>
        <a:bodyPr/>
        <a:lstStyle/>
        <a:p>
          <a:endParaRPr lang="es-ES"/>
        </a:p>
      </dgm:t>
    </dgm:pt>
    <dgm:pt modelId="{3316A0F2-D4A9-4127-8354-107030F3F86B}" type="pres">
      <dgm:prSet presAssocID="{8ACD9A80-7336-4BBF-A655-927BA4E62782}" presName="parTrans" presStyleLbl="bgSibTrans2D1" presStyleIdx="5" presStyleCnt="9"/>
      <dgm:spPr/>
      <dgm:t>
        <a:bodyPr/>
        <a:lstStyle/>
        <a:p>
          <a:endParaRPr lang="es-ES"/>
        </a:p>
      </dgm:t>
    </dgm:pt>
    <dgm:pt modelId="{8FAC5088-9249-4F98-8C61-1F9335DF7E2B}" type="pres">
      <dgm:prSet presAssocID="{46949D29-403D-49CF-A05B-A8697180B8E6}" presName="node" presStyleLbl="node1" presStyleIdx="5" presStyleCnt="9">
        <dgm:presLayoutVars>
          <dgm:bulletEnabled val="1"/>
        </dgm:presLayoutVars>
      </dgm:prSet>
      <dgm:spPr/>
      <dgm:t>
        <a:bodyPr/>
        <a:lstStyle/>
        <a:p>
          <a:endParaRPr lang="es-ES"/>
        </a:p>
      </dgm:t>
    </dgm:pt>
    <dgm:pt modelId="{BADA3E4E-A9CE-4578-995F-1F6E7BF75696}" type="pres">
      <dgm:prSet presAssocID="{6C02750F-FCF8-4534-963E-1485A9CB67E3}" presName="parTrans" presStyleLbl="bgSibTrans2D1" presStyleIdx="6" presStyleCnt="9"/>
      <dgm:spPr/>
      <dgm:t>
        <a:bodyPr/>
        <a:lstStyle/>
        <a:p>
          <a:endParaRPr lang="es-ES"/>
        </a:p>
      </dgm:t>
    </dgm:pt>
    <dgm:pt modelId="{381C2168-889D-44E3-8538-DD39C99AE0D7}" type="pres">
      <dgm:prSet presAssocID="{6BCD3BC3-8625-4A5D-BD74-60DD0BFAC755}" presName="node" presStyleLbl="node1" presStyleIdx="6" presStyleCnt="9">
        <dgm:presLayoutVars>
          <dgm:bulletEnabled val="1"/>
        </dgm:presLayoutVars>
      </dgm:prSet>
      <dgm:spPr/>
      <dgm:t>
        <a:bodyPr/>
        <a:lstStyle/>
        <a:p>
          <a:endParaRPr lang="es-ES"/>
        </a:p>
      </dgm:t>
    </dgm:pt>
    <dgm:pt modelId="{25E8CE81-CC64-440F-8836-631F91BD3130}" type="pres">
      <dgm:prSet presAssocID="{407DE043-D32E-4E3F-8211-AA67A920F231}" presName="parTrans" presStyleLbl="bgSibTrans2D1" presStyleIdx="7" presStyleCnt="9"/>
      <dgm:spPr/>
      <dgm:t>
        <a:bodyPr/>
        <a:lstStyle/>
        <a:p>
          <a:endParaRPr lang="es-ES"/>
        </a:p>
      </dgm:t>
    </dgm:pt>
    <dgm:pt modelId="{5EF2509C-AB64-42A8-872B-EA38B282896C}" type="pres">
      <dgm:prSet presAssocID="{00BBE4DA-80F7-41D8-8B15-28BA8BB2055D}" presName="node" presStyleLbl="node1" presStyleIdx="7" presStyleCnt="9">
        <dgm:presLayoutVars>
          <dgm:bulletEnabled val="1"/>
        </dgm:presLayoutVars>
      </dgm:prSet>
      <dgm:spPr/>
      <dgm:t>
        <a:bodyPr/>
        <a:lstStyle/>
        <a:p>
          <a:endParaRPr lang="es-ES"/>
        </a:p>
      </dgm:t>
    </dgm:pt>
    <dgm:pt modelId="{FE4784DF-9CCB-4E44-8C78-F3863E5C0225}" type="pres">
      <dgm:prSet presAssocID="{3344FF42-D85B-445B-AA42-417072F1FEB6}" presName="parTrans" presStyleLbl="bgSibTrans2D1" presStyleIdx="8" presStyleCnt="9"/>
      <dgm:spPr/>
      <dgm:t>
        <a:bodyPr/>
        <a:lstStyle/>
        <a:p>
          <a:endParaRPr lang="es-ES"/>
        </a:p>
      </dgm:t>
    </dgm:pt>
    <dgm:pt modelId="{ED57F91D-53FD-4C23-A14E-DE9B6B7675F5}" type="pres">
      <dgm:prSet presAssocID="{E6B60527-1FB3-4B2E-851D-F7441E36D755}" presName="node" presStyleLbl="node1" presStyleIdx="8" presStyleCnt="9">
        <dgm:presLayoutVars>
          <dgm:bulletEnabled val="1"/>
        </dgm:presLayoutVars>
      </dgm:prSet>
      <dgm:spPr/>
      <dgm:t>
        <a:bodyPr/>
        <a:lstStyle/>
        <a:p>
          <a:endParaRPr lang="es-ES"/>
        </a:p>
      </dgm:t>
    </dgm:pt>
  </dgm:ptLst>
  <dgm:cxnLst>
    <dgm:cxn modelId="{6E1C7723-C410-49B0-8489-22F4D3C44FA3}" type="presOf" srcId="{5F12E8B0-A120-4E82-9DA4-AB59E747C466}" destId="{FFAC54DF-D3BF-4605-A214-5DB5776D57FC}" srcOrd="0" destOrd="0" presId="urn:microsoft.com/office/officeart/2005/8/layout/radial4"/>
    <dgm:cxn modelId="{8943F0BA-1977-41C0-A5EA-ECAB6D16B2FD}" srcId="{DCC5A4BC-98F5-4F30-9366-373CDDAA6C70}" destId="{21F4E821-4417-476B-B5D0-55F4F9FDD8CC}" srcOrd="0" destOrd="0" parTransId="{592015B8-AD4D-4045-8772-7E8D3F185F8F}" sibTransId="{CDFC5BBC-7F3D-4750-BBA2-3CFFE78982EF}"/>
    <dgm:cxn modelId="{95923445-E55C-4993-A38D-613E6380B4D8}" type="presOf" srcId="{9C2ADDA1-D0D0-4705-B41C-9A1217AE69CF}" destId="{5F15C428-6C65-4F95-AD29-3D20FC19119C}" srcOrd="0" destOrd="0" presId="urn:microsoft.com/office/officeart/2005/8/layout/radial4"/>
    <dgm:cxn modelId="{5B7D39FC-3684-4D5D-9E1E-C99FF1FD2779}" type="presOf" srcId="{46949D29-403D-49CF-A05B-A8697180B8E6}" destId="{8FAC5088-9249-4F98-8C61-1F9335DF7E2B}" srcOrd="0" destOrd="0" presId="urn:microsoft.com/office/officeart/2005/8/layout/radial4"/>
    <dgm:cxn modelId="{61044876-CBB4-4FC5-ABE5-9792E811CB38}" srcId="{DCC5A4BC-98F5-4F30-9366-373CDDAA6C70}" destId="{46949D29-403D-49CF-A05B-A8697180B8E6}" srcOrd="5" destOrd="0" parTransId="{8ACD9A80-7336-4BBF-A655-927BA4E62782}" sibTransId="{D9B819A4-78FD-446C-B5B8-16F4F43B15B5}"/>
    <dgm:cxn modelId="{94806FE3-5CB3-4369-BA47-B860CC0916C0}" type="presOf" srcId="{21F4E821-4417-476B-B5D0-55F4F9FDD8CC}" destId="{70CC4353-E8C5-4F1D-A346-B66FAD91B5F5}" srcOrd="0" destOrd="0" presId="urn:microsoft.com/office/officeart/2005/8/layout/radial4"/>
    <dgm:cxn modelId="{FE6B9CF2-5B07-402F-8C2B-2FBCE04E4493}" type="presOf" srcId="{4C4B85E8-40CF-4383-A34B-BCEAA56812F2}" destId="{AE1E2E62-2A74-4D37-BDAE-CE547DF69A45}" srcOrd="0" destOrd="0" presId="urn:microsoft.com/office/officeart/2005/8/layout/radial4"/>
    <dgm:cxn modelId="{B420AF78-E2CD-4342-AFC4-98899296C1C1}" type="presOf" srcId="{66C70B4F-5643-4E68-B4B6-F5F6B54C6D11}" destId="{C3568497-D59D-4392-89E2-EA50648D87F1}" srcOrd="0" destOrd="0" presId="urn:microsoft.com/office/officeart/2005/8/layout/radial4"/>
    <dgm:cxn modelId="{A30AB15F-4023-4C14-8E2D-25F4376FC8C6}" type="presOf" srcId="{3073B560-C692-4B31-8D86-C30AF9D1201D}" destId="{EDC086EE-B675-41CB-8550-D239D23EE0A2}" srcOrd="0" destOrd="0" presId="urn:microsoft.com/office/officeart/2005/8/layout/radial4"/>
    <dgm:cxn modelId="{BA2FE2D6-7DFB-4862-9D91-40894B9B6C95}" srcId="{DCC5A4BC-98F5-4F30-9366-373CDDAA6C70}" destId="{6BCD3BC3-8625-4A5D-BD74-60DD0BFAC755}" srcOrd="6" destOrd="0" parTransId="{6C02750F-FCF8-4534-963E-1485A9CB67E3}" sibTransId="{8A66A8A6-0DB3-45E8-BED2-BB2F4822C38C}"/>
    <dgm:cxn modelId="{94268C8B-74AC-4EEF-BFD1-93775B0D5388}" srcId="{DCC5A4BC-98F5-4F30-9366-373CDDAA6C70}" destId="{00BBE4DA-80F7-41D8-8B15-28BA8BB2055D}" srcOrd="7" destOrd="0" parTransId="{407DE043-D32E-4E3F-8211-AA67A920F231}" sibTransId="{189F5152-156A-4501-AAB9-4EF89ED9F6D3}"/>
    <dgm:cxn modelId="{B52B74F0-6E59-4CCE-BAC1-41CC7B775352}" type="presOf" srcId="{D1D03363-9338-457C-8A2C-BC93CDD7F608}" destId="{5CBE8D34-E53F-4FA3-80CD-EFDBE147FD44}" srcOrd="0" destOrd="0" presId="urn:microsoft.com/office/officeart/2005/8/layout/radial4"/>
    <dgm:cxn modelId="{5825EF12-07AD-4634-A249-2B5FE6217D2E}" srcId="{3073B560-C692-4B31-8D86-C30AF9D1201D}" destId="{DCC5A4BC-98F5-4F30-9366-373CDDAA6C70}" srcOrd="0" destOrd="0" parTransId="{D5729DA9-B0B9-4059-B93E-96850B1B7F85}" sibTransId="{AEA686E1-DD3C-42E5-BD13-6684C6E3FD51}"/>
    <dgm:cxn modelId="{2D86178E-A0BC-4087-BC95-174905CBDFC8}" type="presOf" srcId="{DCC5A4BC-98F5-4F30-9366-373CDDAA6C70}" destId="{E933F274-66CF-4FD6-8FFD-166AECAB1A19}" srcOrd="0" destOrd="0" presId="urn:microsoft.com/office/officeart/2005/8/layout/radial4"/>
    <dgm:cxn modelId="{9A072D8C-A855-4C8E-A521-4FC324A06B54}" srcId="{DCC5A4BC-98F5-4F30-9366-373CDDAA6C70}" destId="{9C2ADDA1-D0D0-4705-B41C-9A1217AE69CF}" srcOrd="1" destOrd="0" parTransId="{EE9EFEE6-C845-4916-9154-F4469D81A628}" sibTransId="{FB36F3FD-874C-488F-A8D4-32AB5A681FD7}"/>
    <dgm:cxn modelId="{19E59C47-37EC-4037-AEA3-EBAF6D6C3B92}" type="presOf" srcId="{592015B8-AD4D-4045-8772-7E8D3F185F8F}" destId="{1A68030B-DD9B-4F4C-80AD-B195BEB2AA50}" srcOrd="0" destOrd="0" presId="urn:microsoft.com/office/officeart/2005/8/layout/radial4"/>
    <dgm:cxn modelId="{025097E0-F1D5-483D-B6F8-6CA70F99901B}" type="presOf" srcId="{EE9EFEE6-C845-4916-9154-F4469D81A628}" destId="{6A20DA02-7D6E-4379-90E4-5403B21916A3}" srcOrd="0" destOrd="0" presId="urn:microsoft.com/office/officeart/2005/8/layout/radial4"/>
    <dgm:cxn modelId="{48924C4E-8D82-4B0C-8049-3A4BE2B9FD89}" type="presOf" srcId="{407DE043-D32E-4E3F-8211-AA67A920F231}" destId="{25E8CE81-CC64-440F-8836-631F91BD3130}" srcOrd="0" destOrd="0" presId="urn:microsoft.com/office/officeart/2005/8/layout/radial4"/>
    <dgm:cxn modelId="{F0AD8888-82BD-4119-AAE1-D5CEE4A21067}" srcId="{DCC5A4BC-98F5-4F30-9366-373CDDAA6C70}" destId="{D1D03363-9338-457C-8A2C-BC93CDD7F608}" srcOrd="2" destOrd="0" parTransId="{4C4B85E8-40CF-4383-A34B-BCEAA56812F2}" sibTransId="{0F2CD34E-0E4F-4C79-BF1F-DD6F0D14D061}"/>
    <dgm:cxn modelId="{B38B6BA8-7C7C-4412-9412-4771D29ACD29}" type="presOf" srcId="{8ACD9A80-7336-4BBF-A655-927BA4E62782}" destId="{3316A0F2-D4A9-4127-8354-107030F3F86B}" srcOrd="0" destOrd="0" presId="urn:microsoft.com/office/officeart/2005/8/layout/radial4"/>
    <dgm:cxn modelId="{265817A2-8433-45E5-963E-16F818170E99}" type="presOf" srcId="{35572A22-BEDB-4B41-B12B-5CCB566ECF4B}" destId="{581B14E0-19A9-46A4-B261-E845B9C9D6A7}" srcOrd="0" destOrd="0" presId="urn:microsoft.com/office/officeart/2005/8/layout/radial4"/>
    <dgm:cxn modelId="{CF465295-024F-446F-805B-08253ACA4B22}" type="presOf" srcId="{6BCD3BC3-8625-4A5D-BD74-60DD0BFAC755}" destId="{381C2168-889D-44E3-8538-DD39C99AE0D7}" srcOrd="0" destOrd="0" presId="urn:microsoft.com/office/officeart/2005/8/layout/radial4"/>
    <dgm:cxn modelId="{551CC4EF-2868-4A03-AB2B-938340AFCBC9}" srcId="{DCC5A4BC-98F5-4F30-9366-373CDDAA6C70}" destId="{5F12E8B0-A120-4E82-9DA4-AB59E747C466}" srcOrd="4" destOrd="0" parTransId="{35572A22-BEDB-4B41-B12B-5CCB566ECF4B}" sibTransId="{AF16EA63-041F-4A44-8154-4E73C00115FF}"/>
    <dgm:cxn modelId="{EFF63CE3-918C-44EB-BBE7-C93F1DF335AA}" type="presOf" srcId="{8447C8CF-AD2F-4CFC-AB29-AEF15938A9D5}" destId="{F86BC08B-6ACA-467D-98D7-FCE3E3C7724F}" srcOrd="0" destOrd="0" presId="urn:microsoft.com/office/officeart/2005/8/layout/radial4"/>
    <dgm:cxn modelId="{6F0B75DA-BCFC-41B9-8829-0FCE0F8AE968}" type="presOf" srcId="{E6B60527-1FB3-4B2E-851D-F7441E36D755}" destId="{ED57F91D-53FD-4C23-A14E-DE9B6B7675F5}" srcOrd="0" destOrd="0" presId="urn:microsoft.com/office/officeart/2005/8/layout/radial4"/>
    <dgm:cxn modelId="{42FED904-D8AA-48F9-A076-F1A2B467E0D6}" srcId="{DCC5A4BC-98F5-4F30-9366-373CDDAA6C70}" destId="{66C70B4F-5643-4E68-B4B6-F5F6B54C6D11}" srcOrd="3" destOrd="0" parTransId="{8447C8CF-AD2F-4CFC-AB29-AEF15938A9D5}" sibTransId="{995BC48F-5153-482B-BC8F-5FB4557B202B}"/>
    <dgm:cxn modelId="{74722561-6271-400A-8077-0315BD7EA540}" type="presOf" srcId="{3344FF42-D85B-445B-AA42-417072F1FEB6}" destId="{FE4784DF-9CCB-4E44-8C78-F3863E5C0225}" srcOrd="0" destOrd="0" presId="urn:microsoft.com/office/officeart/2005/8/layout/radial4"/>
    <dgm:cxn modelId="{D49B3E86-AEB9-45B7-AD03-5503E125FD34}" type="presOf" srcId="{6C02750F-FCF8-4534-963E-1485A9CB67E3}" destId="{BADA3E4E-A9CE-4578-995F-1F6E7BF75696}" srcOrd="0" destOrd="0" presId="urn:microsoft.com/office/officeart/2005/8/layout/radial4"/>
    <dgm:cxn modelId="{AFA45A69-6B18-4193-AD03-82FB130E283A}" srcId="{DCC5A4BC-98F5-4F30-9366-373CDDAA6C70}" destId="{E6B60527-1FB3-4B2E-851D-F7441E36D755}" srcOrd="8" destOrd="0" parTransId="{3344FF42-D85B-445B-AA42-417072F1FEB6}" sibTransId="{C7667A6C-A97D-42E9-8A38-6B3551FA84F2}"/>
    <dgm:cxn modelId="{CDCC0C0F-A551-49F1-8E8E-D3BFD0A412C5}" type="presOf" srcId="{00BBE4DA-80F7-41D8-8B15-28BA8BB2055D}" destId="{5EF2509C-AB64-42A8-872B-EA38B282896C}" srcOrd="0" destOrd="0" presId="urn:microsoft.com/office/officeart/2005/8/layout/radial4"/>
    <dgm:cxn modelId="{3E6747CF-DDBA-41F4-9972-E76AF811AB24}" type="presParOf" srcId="{EDC086EE-B675-41CB-8550-D239D23EE0A2}" destId="{E933F274-66CF-4FD6-8FFD-166AECAB1A19}" srcOrd="0" destOrd="0" presId="urn:microsoft.com/office/officeart/2005/8/layout/radial4"/>
    <dgm:cxn modelId="{54C6E61E-FE93-46CE-8028-E2F4BD8FCC3F}" type="presParOf" srcId="{EDC086EE-B675-41CB-8550-D239D23EE0A2}" destId="{1A68030B-DD9B-4F4C-80AD-B195BEB2AA50}" srcOrd="1" destOrd="0" presId="urn:microsoft.com/office/officeart/2005/8/layout/radial4"/>
    <dgm:cxn modelId="{BDE704E8-6891-4301-8E8C-220704697218}" type="presParOf" srcId="{EDC086EE-B675-41CB-8550-D239D23EE0A2}" destId="{70CC4353-E8C5-4F1D-A346-B66FAD91B5F5}" srcOrd="2" destOrd="0" presId="urn:microsoft.com/office/officeart/2005/8/layout/radial4"/>
    <dgm:cxn modelId="{B00413A3-989A-49CF-9FD7-4ECAAE523578}" type="presParOf" srcId="{EDC086EE-B675-41CB-8550-D239D23EE0A2}" destId="{6A20DA02-7D6E-4379-90E4-5403B21916A3}" srcOrd="3" destOrd="0" presId="urn:microsoft.com/office/officeart/2005/8/layout/radial4"/>
    <dgm:cxn modelId="{F2A5CA57-3B5F-4A91-95CA-0F10C9BAD6FB}" type="presParOf" srcId="{EDC086EE-B675-41CB-8550-D239D23EE0A2}" destId="{5F15C428-6C65-4F95-AD29-3D20FC19119C}" srcOrd="4" destOrd="0" presId="urn:microsoft.com/office/officeart/2005/8/layout/radial4"/>
    <dgm:cxn modelId="{11D6670E-5F24-4EF9-9F5A-E9493049E5EF}" type="presParOf" srcId="{EDC086EE-B675-41CB-8550-D239D23EE0A2}" destId="{AE1E2E62-2A74-4D37-BDAE-CE547DF69A45}" srcOrd="5" destOrd="0" presId="urn:microsoft.com/office/officeart/2005/8/layout/radial4"/>
    <dgm:cxn modelId="{9113BFF3-4DEB-4052-9B57-6C5BCD84E79B}" type="presParOf" srcId="{EDC086EE-B675-41CB-8550-D239D23EE0A2}" destId="{5CBE8D34-E53F-4FA3-80CD-EFDBE147FD44}" srcOrd="6" destOrd="0" presId="urn:microsoft.com/office/officeart/2005/8/layout/radial4"/>
    <dgm:cxn modelId="{1719C2B7-72B6-4A28-8BF6-29BE7A563C24}" type="presParOf" srcId="{EDC086EE-B675-41CB-8550-D239D23EE0A2}" destId="{F86BC08B-6ACA-467D-98D7-FCE3E3C7724F}" srcOrd="7" destOrd="0" presId="urn:microsoft.com/office/officeart/2005/8/layout/radial4"/>
    <dgm:cxn modelId="{F371DD07-00D4-46A4-A19E-1F4C848AAA51}" type="presParOf" srcId="{EDC086EE-B675-41CB-8550-D239D23EE0A2}" destId="{C3568497-D59D-4392-89E2-EA50648D87F1}" srcOrd="8" destOrd="0" presId="urn:microsoft.com/office/officeart/2005/8/layout/radial4"/>
    <dgm:cxn modelId="{6931E6B2-6FFD-4AE7-87E4-5C08A5C6621A}" type="presParOf" srcId="{EDC086EE-B675-41CB-8550-D239D23EE0A2}" destId="{581B14E0-19A9-46A4-B261-E845B9C9D6A7}" srcOrd="9" destOrd="0" presId="urn:microsoft.com/office/officeart/2005/8/layout/radial4"/>
    <dgm:cxn modelId="{12B92FC9-0346-479A-9461-55C3AE73875B}" type="presParOf" srcId="{EDC086EE-B675-41CB-8550-D239D23EE0A2}" destId="{FFAC54DF-D3BF-4605-A214-5DB5776D57FC}" srcOrd="10" destOrd="0" presId="urn:microsoft.com/office/officeart/2005/8/layout/radial4"/>
    <dgm:cxn modelId="{151700E3-1FEB-4862-A6ED-B02F246D2E64}" type="presParOf" srcId="{EDC086EE-B675-41CB-8550-D239D23EE0A2}" destId="{3316A0F2-D4A9-4127-8354-107030F3F86B}" srcOrd="11" destOrd="0" presId="urn:microsoft.com/office/officeart/2005/8/layout/radial4"/>
    <dgm:cxn modelId="{7AC48E52-DBCE-461D-A88E-75CB09A205EF}" type="presParOf" srcId="{EDC086EE-B675-41CB-8550-D239D23EE0A2}" destId="{8FAC5088-9249-4F98-8C61-1F9335DF7E2B}" srcOrd="12" destOrd="0" presId="urn:microsoft.com/office/officeart/2005/8/layout/radial4"/>
    <dgm:cxn modelId="{936AD231-C25A-4A87-B746-245FBE4347BC}" type="presParOf" srcId="{EDC086EE-B675-41CB-8550-D239D23EE0A2}" destId="{BADA3E4E-A9CE-4578-995F-1F6E7BF75696}" srcOrd="13" destOrd="0" presId="urn:microsoft.com/office/officeart/2005/8/layout/radial4"/>
    <dgm:cxn modelId="{4DF43568-2452-4E1F-AD75-D051FE04FBB0}" type="presParOf" srcId="{EDC086EE-B675-41CB-8550-D239D23EE0A2}" destId="{381C2168-889D-44E3-8538-DD39C99AE0D7}" srcOrd="14" destOrd="0" presId="urn:microsoft.com/office/officeart/2005/8/layout/radial4"/>
    <dgm:cxn modelId="{2B129D73-FF04-4966-B9F3-9F4C51DAB969}" type="presParOf" srcId="{EDC086EE-B675-41CB-8550-D239D23EE0A2}" destId="{25E8CE81-CC64-440F-8836-631F91BD3130}" srcOrd="15" destOrd="0" presId="urn:microsoft.com/office/officeart/2005/8/layout/radial4"/>
    <dgm:cxn modelId="{03766264-776E-43F6-9984-EA4B46D692FB}" type="presParOf" srcId="{EDC086EE-B675-41CB-8550-D239D23EE0A2}" destId="{5EF2509C-AB64-42A8-872B-EA38B282896C}" srcOrd="16" destOrd="0" presId="urn:microsoft.com/office/officeart/2005/8/layout/radial4"/>
    <dgm:cxn modelId="{28FBF6EE-0D8C-4DAB-8526-2EF0BF25542C}" type="presParOf" srcId="{EDC086EE-B675-41CB-8550-D239D23EE0A2}" destId="{FE4784DF-9CCB-4E44-8C78-F3863E5C0225}" srcOrd="17" destOrd="0" presId="urn:microsoft.com/office/officeart/2005/8/layout/radial4"/>
    <dgm:cxn modelId="{0EF79189-5D56-4BEB-8478-27168DD069B7}" type="presParOf" srcId="{EDC086EE-B675-41CB-8550-D239D23EE0A2}" destId="{ED57F91D-53FD-4C23-A14E-DE9B6B7675F5}" srcOrd="1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2D588-81A4-4C60-9D7F-3E819A961253}" type="doc">
      <dgm:prSet loTypeId="urn:microsoft.com/office/officeart/2005/8/layout/hProcess9" loCatId="process" qsTypeId="urn:microsoft.com/office/officeart/2005/8/quickstyle/simple4" qsCatId="simple" csTypeId="urn:microsoft.com/office/officeart/2005/8/colors/colorful1" csCatId="colorful" phldr="1"/>
      <dgm:spPr/>
    </dgm:pt>
    <dgm:pt modelId="{34ADF769-C046-4907-9BA1-FEA2E777CD13}">
      <dgm:prSet phldrT="[Texto]" custT="1"/>
      <dgm:spPr/>
      <dgm:t>
        <a:bodyPr/>
        <a:lstStyle/>
        <a:p>
          <a:pPr algn="ctr"/>
          <a:r>
            <a:rPr lang="es-ES" sz="1200" b="1" dirty="0" smtClean="0">
              <a:latin typeface="+mn-lt"/>
              <a:cs typeface="Arial" charset="0"/>
            </a:rPr>
            <a:t>Los trabajadores del puesto analizado participan en cada fase metodológica</a:t>
          </a:r>
          <a:r>
            <a:rPr lang="es-ES" sz="1200" dirty="0" smtClean="0">
              <a:latin typeface="+mn-lt"/>
              <a:cs typeface="Arial" charset="0"/>
            </a:rPr>
            <a:t>, ya sea directamente y/o de manera delegada</a:t>
          </a:r>
          <a:endParaRPr lang="es-ES" sz="1200" dirty="0">
            <a:latin typeface="+mn-lt"/>
          </a:endParaRPr>
        </a:p>
      </dgm:t>
    </dgm:pt>
    <dgm:pt modelId="{EC8A076F-0CD4-4BCB-91B0-3AC46DEBED4E}" type="parTrans" cxnId="{285EDC2A-56E8-445D-89AF-DCD832E96DB2}">
      <dgm:prSet/>
      <dgm:spPr/>
      <dgm:t>
        <a:bodyPr/>
        <a:lstStyle/>
        <a:p>
          <a:pPr algn="ctr"/>
          <a:endParaRPr lang="es-ES" sz="3200">
            <a:solidFill>
              <a:schemeClr val="tx1"/>
            </a:solidFill>
          </a:endParaRPr>
        </a:p>
      </dgm:t>
    </dgm:pt>
    <dgm:pt modelId="{324FF3CD-5AF9-41D3-A47E-5FE1609E558B}" type="sibTrans" cxnId="{285EDC2A-56E8-445D-89AF-DCD832E96DB2}">
      <dgm:prSet/>
      <dgm:spPr/>
      <dgm:t>
        <a:bodyPr/>
        <a:lstStyle/>
        <a:p>
          <a:pPr algn="ctr"/>
          <a:endParaRPr lang="es-ES" sz="3200">
            <a:solidFill>
              <a:schemeClr val="tx1"/>
            </a:solidFill>
          </a:endParaRPr>
        </a:p>
      </dgm:t>
    </dgm:pt>
    <dgm:pt modelId="{3944895A-D387-4F87-8E42-CA701E73F343}">
      <dgm:prSet phldrT="[Texto]" custT="1"/>
      <dgm:spPr/>
      <dgm:t>
        <a:bodyPr/>
        <a:lstStyle/>
        <a:p>
          <a:pPr algn="ctr"/>
          <a:r>
            <a:rPr lang="es-ES" sz="1200" dirty="0" smtClean="0">
              <a:latin typeface="+mn-lt"/>
              <a:cs typeface="Arial" charset="0"/>
            </a:rPr>
            <a:t>Analiza los </a:t>
          </a:r>
          <a:r>
            <a:rPr lang="es-ES" sz="1200" b="1" dirty="0" smtClean="0">
              <a:latin typeface="+mn-lt"/>
              <a:cs typeface="Arial" charset="0"/>
            </a:rPr>
            <a:t>riesgos ergonómicos de puestos de trabajo en una jornada completa</a:t>
          </a:r>
          <a:r>
            <a:rPr lang="es-ES" sz="1200" dirty="0" smtClean="0">
              <a:latin typeface="+mn-lt"/>
              <a:cs typeface="Arial" charset="0"/>
            </a:rPr>
            <a:t>, teniendo en cuenta</a:t>
          </a:r>
          <a:r>
            <a:rPr lang="es-ES" sz="1200" b="1" dirty="0" smtClean="0">
              <a:latin typeface="+mn-lt"/>
              <a:cs typeface="Arial" charset="0"/>
            </a:rPr>
            <a:t> los factores de riesgo presentes en todas las tareas</a:t>
          </a:r>
          <a:r>
            <a:rPr lang="es-ES" sz="1200" dirty="0" smtClean="0">
              <a:latin typeface="+mn-lt"/>
              <a:cs typeface="Arial" charset="0"/>
            </a:rPr>
            <a:t> </a:t>
          </a:r>
          <a:r>
            <a:rPr lang="es-ES" sz="1200" b="1" dirty="0" smtClean="0">
              <a:latin typeface="+mn-lt"/>
              <a:cs typeface="Arial" charset="0"/>
            </a:rPr>
            <a:t> desarrolladas</a:t>
          </a:r>
          <a:endParaRPr lang="es-ES" sz="1200" b="1" dirty="0">
            <a:latin typeface="+mn-lt"/>
          </a:endParaRPr>
        </a:p>
      </dgm:t>
    </dgm:pt>
    <dgm:pt modelId="{764F77E2-5D19-43F8-9D66-4CC91C430E95}" type="parTrans" cxnId="{2DC4F822-65C6-44BA-BE39-52E9F5CDB781}">
      <dgm:prSet/>
      <dgm:spPr/>
      <dgm:t>
        <a:bodyPr/>
        <a:lstStyle/>
        <a:p>
          <a:pPr algn="ctr"/>
          <a:endParaRPr lang="es-ES" sz="3200">
            <a:solidFill>
              <a:schemeClr val="tx1"/>
            </a:solidFill>
          </a:endParaRPr>
        </a:p>
      </dgm:t>
    </dgm:pt>
    <dgm:pt modelId="{DA0B8C6F-EB01-45BD-81D6-240358413506}" type="sibTrans" cxnId="{2DC4F822-65C6-44BA-BE39-52E9F5CDB781}">
      <dgm:prSet/>
      <dgm:spPr/>
      <dgm:t>
        <a:bodyPr/>
        <a:lstStyle/>
        <a:p>
          <a:pPr algn="ctr"/>
          <a:endParaRPr lang="es-ES" sz="3200">
            <a:solidFill>
              <a:schemeClr val="tx1"/>
            </a:solidFill>
          </a:endParaRPr>
        </a:p>
      </dgm:t>
    </dgm:pt>
    <dgm:pt modelId="{03B7BE86-E3FF-4E37-8D85-C9839F57167E}">
      <dgm:prSet phldrT="[Texto]" custT="1"/>
      <dgm:spPr/>
      <dgm:t>
        <a:bodyPr/>
        <a:lstStyle/>
        <a:p>
          <a:pPr algn="ctr"/>
          <a:r>
            <a:rPr lang="es-ES" sz="1200" dirty="0" smtClean="0">
              <a:latin typeface="+mn-lt"/>
              <a:cs typeface="Arial" charset="0"/>
            </a:rPr>
            <a:t>Genera un </a:t>
          </a:r>
          <a:r>
            <a:rPr lang="es-ES" sz="1200" b="1" dirty="0" smtClean="0">
              <a:latin typeface="+mn-lt"/>
              <a:cs typeface="Arial" charset="0"/>
            </a:rPr>
            <a:t>informe de resultados sobre factores de riesgo ergonomicos y daños prioritarios por cada colectivo</a:t>
          </a:r>
          <a:r>
            <a:rPr lang="es-ES" sz="1200" dirty="0" smtClean="0">
              <a:latin typeface="+mn-lt"/>
              <a:cs typeface="Arial" charset="0"/>
            </a:rPr>
            <a:t> de trabajadores con idénticas o similares condiciones de trabajo</a:t>
          </a:r>
          <a:endParaRPr lang="es-ES" sz="1200" dirty="0">
            <a:latin typeface="+mn-lt"/>
          </a:endParaRPr>
        </a:p>
      </dgm:t>
    </dgm:pt>
    <dgm:pt modelId="{3D572577-054A-4C21-838F-17286B7CDAEE}" type="parTrans" cxnId="{B191844F-4210-4F0B-8D15-496A0BC3FC48}">
      <dgm:prSet/>
      <dgm:spPr/>
      <dgm:t>
        <a:bodyPr/>
        <a:lstStyle/>
        <a:p>
          <a:pPr algn="ctr"/>
          <a:endParaRPr lang="es-ES" sz="3200">
            <a:solidFill>
              <a:schemeClr val="tx1"/>
            </a:solidFill>
          </a:endParaRPr>
        </a:p>
      </dgm:t>
    </dgm:pt>
    <dgm:pt modelId="{53BFA265-A2CD-466A-B123-28298FD4BA95}" type="sibTrans" cxnId="{B191844F-4210-4F0B-8D15-496A0BC3FC48}">
      <dgm:prSet/>
      <dgm:spPr/>
      <dgm:t>
        <a:bodyPr/>
        <a:lstStyle/>
        <a:p>
          <a:pPr algn="ctr"/>
          <a:endParaRPr lang="es-ES" sz="3200">
            <a:solidFill>
              <a:schemeClr val="tx1"/>
            </a:solidFill>
          </a:endParaRPr>
        </a:p>
      </dgm:t>
    </dgm:pt>
    <dgm:pt modelId="{8405292A-9DEE-43EC-A81F-B77410E08BDB}">
      <dgm:prSet phldrT="[Texto]" custT="1"/>
      <dgm:spPr/>
      <dgm:t>
        <a:bodyPr/>
        <a:lstStyle/>
        <a:p>
          <a:pPr algn="ctr"/>
          <a:r>
            <a:rPr lang="es-ES" sz="1200" dirty="0"/>
            <a:t>Además de los factores de riesgo biomecánicos, tiene en cuenta </a:t>
          </a:r>
          <a:r>
            <a:rPr lang="es-ES" sz="1200" b="1" dirty="0"/>
            <a:t>su interacción con factores de riesgo psicosocial, ambientales, del entorno laboral, variables individuales, etc</a:t>
          </a:r>
        </a:p>
      </dgm:t>
    </dgm:pt>
    <dgm:pt modelId="{C442AABE-C4E4-4FDD-A1A9-DCC63B1D4E17}" type="parTrans" cxnId="{1A413EF0-6843-4BC0-9907-AD3EB30F520A}">
      <dgm:prSet/>
      <dgm:spPr/>
      <dgm:t>
        <a:bodyPr/>
        <a:lstStyle/>
        <a:p>
          <a:endParaRPr lang="es-ES" sz="3200"/>
        </a:p>
      </dgm:t>
    </dgm:pt>
    <dgm:pt modelId="{4ADF23BC-1116-4B4B-BA34-011A148AFC9E}" type="sibTrans" cxnId="{1A413EF0-6843-4BC0-9907-AD3EB30F520A}">
      <dgm:prSet/>
      <dgm:spPr/>
      <dgm:t>
        <a:bodyPr/>
        <a:lstStyle/>
        <a:p>
          <a:endParaRPr lang="es-ES" sz="3200"/>
        </a:p>
      </dgm:t>
    </dgm:pt>
    <dgm:pt modelId="{A77D28C3-CB29-4D3A-9206-DFBC9170228B}" type="pres">
      <dgm:prSet presAssocID="{4CE2D588-81A4-4C60-9D7F-3E819A961253}" presName="CompostProcess" presStyleCnt="0">
        <dgm:presLayoutVars>
          <dgm:dir/>
          <dgm:resizeHandles val="exact"/>
        </dgm:presLayoutVars>
      </dgm:prSet>
      <dgm:spPr/>
    </dgm:pt>
    <dgm:pt modelId="{D9DDEC04-6815-4650-9B71-B8F74D3AE7F6}" type="pres">
      <dgm:prSet presAssocID="{4CE2D588-81A4-4C60-9D7F-3E819A961253}" presName="arrow" presStyleLbl="bgShp" presStyleIdx="0" presStyleCnt="1"/>
      <dgm:spPr/>
    </dgm:pt>
    <dgm:pt modelId="{3DB837F9-C69E-4A58-AF3D-E6ED7AD0DAC1}" type="pres">
      <dgm:prSet presAssocID="{4CE2D588-81A4-4C60-9D7F-3E819A961253}" presName="linearProcess" presStyleCnt="0"/>
      <dgm:spPr/>
    </dgm:pt>
    <dgm:pt modelId="{8DE35691-9613-4DCE-9F03-2E97BAFC0D54}" type="pres">
      <dgm:prSet presAssocID="{34ADF769-C046-4907-9BA1-FEA2E777CD13}" presName="textNode" presStyleLbl="node1" presStyleIdx="0" presStyleCnt="4">
        <dgm:presLayoutVars>
          <dgm:bulletEnabled val="1"/>
        </dgm:presLayoutVars>
      </dgm:prSet>
      <dgm:spPr/>
      <dgm:t>
        <a:bodyPr/>
        <a:lstStyle/>
        <a:p>
          <a:endParaRPr lang="es-ES"/>
        </a:p>
      </dgm:t>
    </dgm:pt>
    <dgm:pt modelId="{F30D1190-4C2D-4AB2-9F5E-E975248E0E68}" type="pres">
      <dgm:prSet presAssocID="{324FF3CD-5AF9-41D3-A47E-5FE1609E558B}" presName="sibTrans" presStyleCnt="0"/>
      <dgm:spPr/>
    </dgm:pt>
    <dgm:pt modelId="{F2C66AD5-6A37-41DA-836F-401F4985FA37}" type="pres">
      <dgm:prSet presAssocID="{3944895A-D387-4F87-8E42-CA701E73F343}" presName="textNode" presStyleLbl="node1" presStyleIdx="1" presStyleCnt="4">
        <dgm:presLayoutVars>
          <dgm:bulletEnabled val="1"/>
        </dgm:presLayoutVars>
      </dgm:prSet>
      <dgm:spPr/>
      <dgm:t>
        <a:bodyPr/>
        <a:lstStyle/>
        <a:p>
          <a:endParaRPr lang="es-ES"/>
        </a:p>
      </dgm:t>
    </dgm:pt>
    <dgm:pt modelId="{5E5F68D7-A82C-4AF1-A764-99C4C2F3FAF8}" type="pres">
      <dgm:prSet presAssocID="{DA0B8C6F-EB01-45BD-81D6-240358413506}" presName="sibTrans" presStyleCnt="0"/>
      <dgm:spPr/>
    </dgm:pt>
    <dgm:pt modelId="{8DE6D1B0-5F20-4A24-878E-F42B537BCE85}" type="pres">
      <dgm:prSet presAssocID="{03B7BE86-E3FF-4E37-8D85-C9839F57167E}" presName="textNode" presStyleLbl="node1" presStyleIdx="2" presStyleCnt="4" custScaleX="108170">
        <dgm:presLayoutVars>
          <dgm:bulletEnabled val="1"/>
        </dgm:presLayoutVars>
      </dgm:prSet>
      <dgm:spPr/>
      <dgm:t>
        <a:bodyPr/>
        <a:lstStyle/>
        <a:p>
          <a:endParaRPr lang="es-ES"/>
        </a:p>
      </dgm:t>
    </dgm:pt>
    <dgm:pt modelId="{52541D1E-9D83-4880-A5DD-4E1557EE7CA1}" type="pres">
      <dgm:prSet presAssocID="{53BFA265-A2CD-466A-B123-28298FD4BA95}" presName="sibTrans" presStyleCnt="0"/>
      <dgm:spPr/>
    </dgm:pt>
    <dgm:pt modelId="{2E3E7B6A-44BD-49EA-BF84-E8ECFBE43AD7}" type="pres">
      <dgm:prSet presAssocID="{8405292A-9DEE-43EC-A81F-B77410E08BDB}" presName="textNode" presStyleLbl="node1" presStyleIdx="3" presStyleCnt="4">
        <dgm:presLayoutVars>
          <dgm:bulletEnabled val="1"/>
        </dgm:presLayoutVars>
      </dgm:prSet>
      <dgm:spPr/>
      <dgm:t>
        <a:bodyPr/>
        <a:lstStyle/>
        <a:p>
          <a:endParaRPr lang="es-ES"/>
        </a:p>
      </dgm:t>
    </dgm:pt>
  </dgm:ptLst>
  <dgm:cxnLst>
    <dgm:cxn modelId="{AB6A075B-2066-4E19-8CAD-E6E45C625E35}" type="presOf" srcId="{3944895A-D387-4F87-8E42-CA701E73F343}" destId="{F2C66AD5-6A37-41DA-836F-401F4985FA37}" srcOrd="0" destOrd="0" presId="urn:microsoft.com/office/officeart/2005/8/layout/hProcess9"/>
    <dgm:cxn modelId="{3417C229-9036-410B-9307-9A47FF41113A}" type="presOf" srcId="{8405292A-9DEE-43EC-A81F-B77410E08BDB}" destId="{2E3E7B6A-44BD-49EA-BF84-E8ECFBE43AD7}" srcOrd="0" destOrd="0" presId="urn:microsoft.com/office/officeart/2005/8/layout/hProcess9"/>
    <dgm:cxn modelId="{B191844F-4210-4F0B-8D15-496A0BC3FC48}" srcId="{4CE2D588-81A4-4C60-9D7F-3E819A961253}" destId="{03B7BE86-E3FF-4E37-8D85-C9839F57167E}" srcOrd="2" destOrd="0" parTransId="{3D572577-054A-4C21-838F-17286B7CDAEE}" sibTransId="{53BFA265-A2CD-466A-B123-28298FD4BA95}"/>
    <dgm:cxn modelId="{A084E866-498C-42F2-AB76-82F20C7D6189}" type="presOf" srcId="{4CE2D588-81A4-4C60-9D7F-3E819A961253}" destId="{A77D28C3-CB29-4D3A-9206-DFBC9170228B}" srcOrd="0" destOrd="0" presId="urn:microsoft.com/office/officeart/2005/8/layout/hProcess9"/>
    <dgm:cxn modelId="{285EDC2A-56E8-445D-89AF-DCD832E96DB2}" srcId="{4CE2D588-81A4-4C60-9D7F-3E819A961253}" destId="{34ADF769-C046-4907-9BA1-FEA2E777CD13}" srcOrd="0" destOrd="0" parTransId="{EC8A076F-0CD4-4BCB-91B0-3AC46DEBED4E}" sibTransId="{324FF3CD-5AF9-41D3-A47E-5FE1609E558B}"/>
    <dgm:cxn modelId="{2DC4F822-65C6-44BA-BE39-52E9F5CDB781}" srcId="{4CE2D588-81A4-4C60-9D7F-3E819A961253}" destId="{3944895A-D387-4F87-8E42-CA701E73F343}" srcOrd="1" destOrd="0" parTransId="{764F77E2-5D19-43F8-9D66-4CC91C430E95}" sibTransId="{DA0B8C6F-EB01-45BD-81D6-240358413506}"/>
    <dgm:cxn modelId="{1A413EF0-6843-4BC0-9907-AD3EB30F520A}" srcId="{4CE2D588-81A4-4C60-9D7F-3E819A961253}" destId="{8405292A-9DEE-43EC-A81F-B77410E08BDB}" srcOrd="3" destOrd="0" parTransId="{C442AABE-C4E4-4FDD-A1A9-DCC63B1D4E17}" sibTransId="{4ADF23BC-1116-4B4B-BA34-011A148AFC9E}"/>
    <dgm:cxn modelId="{8166A8EC-4CAB-4B78-ACDF-11789240352F}" type="presOf" srcId="{34ADF769-C046-4907-9BA1-FEA2E777CD13}" destId="{8DE35691-9613-4DCE-9F03-2E97BAFC0D54}" srcOrd="0" destOrd="0" presId="urn:microsoft.com/office/officeart/2005/8/layout/hProcess9"/>
    <dgm:cxn modelId="{C3DE0BF6-BCB5-4550-B9C9-40C9246A1C22}" type="presOf" srcId="{03B7BE86-E3FF-4E37-8D85-C9839F57167E}" destId="{8DE6D1B0-5F20-4A24-878E-F42B537BCE85}" srcOrd="0" destOrd="0" presId="urn:microsoft.com/office/officeart/2005/8/layout/hProcess9"/>
    <dgm:cxn modelId="{34CE6258-2407-402C-9301-0E8ECE7E5EC4}" type="presParOf" srcId="{A77D28C3-CB29-4D3A-9206-DFBC9170228B}" destId="{D9DDEC04-6815-4650-9B71-B8F74D3AE7F6}" srcOrd="0" destOrd="0" presId="urn:microsoft.com/office/officeart/2005/8/layout/hProcess9"/>
    <dgm:cxn modelId="{C11AABE1-D0B0-4D0E-83CB-A172C082532B}" type="presParOf" srcId="{A77D28C3-CB29-4D3A-9206-DFBC9170228B}" destId="{3DB837F9-C69E-4A58-AF3D-E6ED7AD0DAC1}" srcOrd="1" destOrd="0" presId="urn:microsoft.com/office/officeart/2005/8/layout/hProcess9"/>
    <dgm:cxn modelId="{A7A998B8-AEE1-46FC-8D4C-1D09E8704831}" type="presParOf" srcId="{3DB837F9-C69E-4A58-AF3D-E6ED7AD0DAC1}" destId="{8DE35691-9613-4DCE-9F03-2E97BAFC0D54}" srcOrd="0" destOrd="0" presId="urn:microsoft.com/office/officeart/2005/8/layout/hProcess9"/>
    <dgm:cxn modelId="{0D6B28E1-FE6C-4EFF-92C5-8791631CD09D}" type="presParOf" srcId="{3DB837F9-C69E-4A58-AF3D-E6ED7AD0DAC1}" destId="{F30D1190-4C2D-4AB2-9F5E-E975248E0E68}" srcOrd="1" destOrd="0" presId="urn:microsoft.com/office/officeart/2005/8/layout/hProcess9"/>
    <dgm:cxn modelId="{E8B3B2D1-1B80-4854-9F4D-C47E681DF107}" type="presParOf" srcId="{3DB837F9-C69E-4A58-AF3D-E6ED7AD0DAC1}" destId="{F2C66AD5-6A37-41DA-836F-401F4985FA37}" srcOrd="2" destOrd="0" presId="urn:microsoft.com/office/officeart/2005/8/layout/hProcess9"/>
    <dgm:cxn modelId="{63EEA10E-6DAC-4030-AE16-917D1ED00394}" type="presParOf" srcId="{3DB837F9-C69E-4A58-AF3D-E6ED7AD0DAC1}" destId="{5E5F68D7-A82C-4AF1-A764-99C4C2F3FAF8}" srcOrd="3" destOrd="0" presId="urn:microsoft.com/office/officeart/2005/8/layout/hProcess9"/>
    <dgm:cxn modelId="{65E196EA-4E94-4B9E-A2A1-492BF8B4C7DC}" type="presParOf" srcId="{3DB837F9-C69E-4A58-AF3D-E6ED7AD0DAC1}" destId="{8DE6D1B0-5F20-4A24-878E-F42B537BCE85}" srcOrd="4" destOrd="0" presId="urn:microsoft.com/office/officeart/2005/8/layout/hProcess9"/>
    <dgm:cxn modelId="{B0FFC9F2-88D8-44BA-A158-60DD1C678585}" type="presParOf" srcId="{3DB837F9-C69E-4A58-AF3D-E6ED7AD0DAC1}" destId="{52541D1E-9D83-4880-A5DD-4E1557EE7CA1}" srcOrd="5" destOrd="0" presId="urn:microsoft.com/office/officeart/2005/8/layout/hProcess9"/>
    <dgm:cxn modelId="{890242EB-06C7-48BE-B370-F705B1395916}" type="presParOf" srcId="{3DB837F9-C69E-4A58-AF3D-E6ED7AD0DAC1}" destId="{2E3E7B6A-44BD-49EA-BF84-E8ECFBE43AD7}" srcOrd="6"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EF7015-490A-47A1-A5F7-55CD4C59A30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057DBA21-1C46-47E4-9882-B9D3ED411E43}">
      <dgm:prSet custT="1"/>
      <dgm:spPr/>
      <dgm:t>
        <a:bodyPr/>
        <a:lstStyle/>
        <a:p>
          <a:r>
            <a:rPr lang="es-ES" sz="2000" b="1" dirty="0" smtClean="0"/>
            <a:t>Resultados de tres empresas de diferentes sectores en las que se aplicó el Método ERGOPAR </a:t>
          </a:r>
          <a:r>
            <a:rPr lang="es-ES" sz="2000" dirty="0" smtClean="0"/>
            <a:t>(sector de cerámica, textil y química), España. </a:t>
          </a:r>
          <a:endParaRPr lang="es-ES" sz="2000" dirty="0"/>
        </a:p>
      </dgm:t>
    </dgm:pt>
    <dgm:pt modelId="{5B9E216D-F9EE-40C4-B3B9-D3F414EFCA50}" type="parTrans" cxnId="{A09EEF2A-A823-4AEE-8DEC-5CBB20D331C7}">
      <dgm:prSet/>
      <dgm:spPr/>
      <dgm:t>
        <a:bodyPr/>
        <a:lstStyle/>
        <a:p>
          <a:endParaRPr lang="es-ES" sz="2000"/>
        </a:p>
      </dgm:t>
    </dgm:pt>
    <dgm:pt modelId="{676028D2-D648-4E61-B28B-14BE6413DD10}" type="sibTrans" cxnId="{A09EEF2A-A823-4AEE-8DEC-5CBB20D331C7}">
      <dgm:prSet/>
      <dgm:spPr/>
      <dgm:t>
        <a:bodyPr/>
        <a:lstStyle/>
        <a:p>
          <a:endParaRPr lang="es-ES" sz="2000"/>
        </a:p>
      </dgm:t>
    </dgm:pt>
    <dgm:pt modelId="{D68D151F-7027-49C1-BF92-50AF56B6343C}">
      <dgm:prSet custT="1"/>
      <dgm:spPr/>
      <dgm:t>
        <a:bodyPr/>
        <a:lstStyle/>
        <a:p>
          <a:r>
            <a:rPr lang="es-ES" sz="1800" dirty="0" smtClean="0"/>
            <a:t>Mejora de los procesos </a:t>
          </a:r>
          <a:r>
            <a:rPr lang="es-ES" sz="1800" b="1" dirty="0" smtClean="0"/>
            <a:t>de participación, comunicación e información</a:t>
          </a:r>
          <a:r>
            <a:rPr lang="es-ES" sz="1800" dirty="0" smtClean="0"/>
            <a:t> en la empresa.</a:t>
          </a:r>
          <a:endParaRPr lang="es-ES" sz="1800" dirty="0"/>
        </a:p>
      </dgm:t>
    </dgm:pt>
    <dgm:pt modelId="{F8E1D3E4-81C7-40F2-9073-811E02DE8F25}" type="parTrans" cxnId="{F13932D5-C40B-487F-8F4A-78E063228030}">
      <dgm:prSet/>
      <dgm:spPr/>
      <dgm:t>
        <a:bodyPr/>
        <a:lstStyle/>
        <a:p>
          <a:endParaRPr lang="es-ES" sz="2000"/>
        </a:p>
      </dgm:t>
    </dgm:pt>
    <dgm:pt modelId="{3BA8749F-7728-4D58-9269-938557ABDB0A}" type="sibTrans" cxnId="{F13932D5-C40B-487F-8F4A-78E063228030}">
      <dgm:prSet/>
      <dgm:spPr/>
      <dgm:t>
        <a:bodyPr/>
        <a:lstStyle/>
        <a:p>
          <a:endParaRPr lang="es-ES" sz="2000"/>
        </a:p>
      </dgm:t>
    </dgm:pt>
    <dgm:pt modelId="{0D77E3B7-A9F5-4F05-9855-B3366C36F118}">
      <dgm:prSet custT="1"/>
      <dgm:spPr/>
      <dgm:t>
        <a:bodyPr/>
        <a:lstStyle/>
        <a:p>
          <a:r>
            <a:rPr lang="es-ES" sz="1800" dirty="0" smtClean="0"/>
            <a:t>Mejora de las </a:t>
          </a:r>
          <a:r>
            <a:rPr lang="es-ES" sz="1800" b="1" dirty="0" smtClean="0"/>
            <a:t>condiciones de trabajo a nivel ergonómico </a:t>
          </a:r>
          <a:r>
            <a:rPr lang="es-ES" sz="1800" dirty="0" smtClean="0"/>
            <a:t>(reducción de las exigencias físicas en el puesto de trabajo).</a:t>
          </a:r>
          <a:endParaRPr lang="es-ES" sz="1800" dirty="0"/>
        </a:p>
      </dgm:t>
    </dgm:pt>
    <dgm:pt modelId="{D124206B-467E-421B-8BBE-D019060C0564}" type="parTrans" cxnId="{A84290A4-B3C6-4C7C-82DC-983A6D01F022}">
      <dgm:prSet/>
      <dgm:spPr/>
      <dgm:t>
        <a:bodyPr/>
        <a:lstStyle/>
        <a:p>
          <a:endParaRPr lang="es-ES" sz="2000"/>
        </a:p>
      </dgm:t>
    </dgm:pt>
    <dgm:pt modelId="{31C21D1E-4C2A-4211-B721-338CACB8D070}" type="sibTrans" cxnId="{A84290A4-B3C6-4C7C-82DC-983A6D01F022}">
      <dgm:prSet/>
      <dgm:spPr/>
      <dgm:t>
        <a:bodyPr/>
        <a:lstStyle/>
        <a:p>
          <a:endParaRPr lang="es-ES" sz="2000"/>
        </a:p>
      </dgm:t>
    </dgm:pt>
    <dgm:pt modelId="{3E421541-5DE2-4206-9DD1-942100E520FD}">
      <dgm:prSet custT="1"/>
      <dgm:spPr/>
      <dgm:t>
        <a:bodyPr/>
        <a:lstStyle/>
        <a:p>
          <a:r>
            <a:rPr lang="es-ES" sz="1800" dirty="0" smtClean="0"/>
            <a:t>Disminución de </a:t>
          </a:r>
          <a:r>
            <a:rPr lang="es-ES" sz="1800" b="1" dirty="0" smtClean="0"/>
            <a:t>las molestias físicas relacionadas </a:t>
          </a:r>
          <a:r>
            <a:rPr lang="es-ES" sz="1800" dirty="0" smtClean="0"/>
            <a:t>con el trabajo.</a:t>
          </a:r>
          <a:endParaRPr lang="es-ES" sz="1800" dirty="0"/>
        </a:p>
      </dgm:t>
    </dgm:pt>
    <dgm:pt modelId="{568E00D4-65F1-4EC3-98B6-C4D1D5E1A97E}" type="parTrans" cxnId="{471D93C5-2675-4014-9E26-07FA58C02AEB}">
      <dgm:prSet/>
      <dgm:spPr/>
      <dgm:t>
        <a:bodyPr/>
        <a:lstStyle/>
        <a:p>
          <a:endParaRPr lang="es-ES" sz="2000"/>
        </a:p>
      </dgm:t>
    </dgm:pt>
    <dgm:pt modelId="{E0F8D356-52F7-4300-AFE5-3FA4628AB16B}" type="sibTrans" cxnId="{471D93C5-2675-4014-9E26-07FA58C02AEB}">
      <dgm:prSet/>
      <dgm:spPr/>
      <dgm:t>
        <a:bodyPr/>
        <a:lstStyle/>
        <a:p>
          <a:endParaRPr lang="es-ES" sz="2000"/>
        </a:p>
      </dgm:t>
    </dgm:pt>
    <dgm:pt modelId="{2D74D522-523F-451E-A380-7A563A7B2EF9}">
      <dgm:prSet custT="1"/>
      <dgm:spPr/>
      <dgm:t>
        <a:bodyPr/>
        <a:lstStyle/>
        <a:p>
          <a:r>
            <a:rPr lang="es-ES" sz="1800" dirty="0" smtClean="0"/>
            <a:t>Aumento del </a:t>
          </a:r>
          <a:r>
            <a:rPr lang="es-ES" sz="1800" b="1" dirty="0" smtClean="0"/>
            <a:t>interés del trabajador y la dirección por la prevención de riesgos laborales</a:t>
          </a:r>
          <a:r>
            <a:rPr lang="es-ES" sz="1800" dirty="0" smtClean="0"/>
            <a:t>, así como en sus conocimientos en ergonomía. </a:t>
          </a:r>
          <a:endParaRPr lang="es-ES" sz="1800" dirty="0"/>
        </a:p>
      </dgm:t>
    </dgm:pt>
    <dgm:pt modelId="{7A04CBFA-A275-4633-BE07-5955E8A4218C}" type="parTrans" cxnId="{F58A91DF-6C4C-4D27-8903-5416906544A4}">
      <dgm:prSet/>
      <dgm:spPr/>
      <dgm:t>
        <a:bodyPr/>
        <a:lstStyle/>
        <a:p>
          <a:endParaRPr lang="es-ES" sz="2000"/>
        </a:p>
      </dgm:t>
    </dgm:pt>
    <dgm:pt modelId="{A8E3E9FE-87E1-4CCD-BDCB-0BBC3B0862F4}" type="sibTrans" cxnId="{F58A91DF-6C4C-4D27-8903-5416906544A4}">
      <dgm:prSet/>
      <dgm:spPr/>
      <dgm:t>
        <a:bodyPr/>
        <a:lstStyle/>
        <a:p>
          <a:endParaRPr lang="es-ES" sz="2000"/>
        </a:p>
      </dgm:t>
    </dgm:pt>
    <dgm:pt modelId="{B4746628-AB98-4CD1-90F5-DA7244614A6A}">
      <dgm:prSet custT="1"/>
      <dgm:spPr/>
      <dgm:t>
        <a:bodyPr/>
        <a:lstStyle/>
        <a:p>
          <a:r>
            <a:rPr lang="es-ES" sz="1800" dirty="0" smtClean="0"/>
            <a:t>Mejora </a:t>
          </a:r>
          <a:r>
            <a:rPr lang="es-ES" sz="1800" b="1" dirty="0" smtClean="0"/>
            <a:t>la productividad</a:t>
          </a:r>
          <a:r>
            <a:rPr lang="es-ES" sz="1800" dirty="0" smtClean="0"/>
            <a:t>. </a:t>
          </a:r>
          <a:endParaRPr lang="es-ES" sz="1800" dirty="0"/>
        </a:p>
      </dgm:t>
    </dgm:pt>
    <dgm:pt modelId="{4BE2EDDC-C837-45A1-B3C0-510581FED37A}" type="parTrans" cxnId="{2BB925DF-0A8D-46AB-AAA0-E0C43C0E012D}">
      <dgm:prSet/>
      <dgm:spPr/>
      <dgm:t>
        <a:bodyPr/>
        <a:lstStyle/>
        <a:p>
          <a:endParaRPr lang="es-ES"/>
        </a:p>
      </dgm:t>
    </dgm:pt>
    <dgm:pt modelId="{D2AFDD42-3581-46B3-BBFC-80AFED883895}" type="sibTrans" cxnId="{2BB925DF-0A8D-46AB-AAA0-E0C43C0E012D}">
      <dgm:prSet/>
      <dgm:spPr/>
      <dgm:t>
        <a:bodyPr/>
        <a:lstStyle/>
        <a:p>
          <a:endParaRPr lang="es-ES"/>
        </a:p>
      </dgm:t>
    </dgm:pt>
    <dgm:pt modelId="{50EB643F-3865-4233-862E-924ED71DA562}" type="pres">
      <dgm:prSet presAssocID="{3BEF7015-490A-47A1-A5F7-55CD4C59A300}" presName="linear" presStyleCnt="0">
        <dgm:presLayoutVars>
          <dgm:dir/>
          <dgm:animLvl val="lvl"/>
          <dgm:resizeHandles val="exact"/>
        </dgm:presLayoutVars>
      </dgm:prSet>
      <dgm:spPr/>
      <dgm:t>
        <a:bodyPr/>
        <a:lstStyle/>
        <a:p>
          <a:endParaRPr lang="es-ES"/>
        </a:p>
      </dgm:t>
    </dgm:pt>
    <dgm:pt modelId="{396519B6-5854-414D-BC29-C449075E3492}" type="pres">
      <dgm:prSet presAssocID="{057DBA21-1C46-47E4-9882-B9D3ED411E43}" presName="parentLin" presStyleCnt="0"/>
      <dgm:spPr/>
      <dgm:t>
        <a:bodyPr/>
        <a:lstStyle/>
        <a:p>
          <a:endParaRPr lang="es-ES"/>
        </a:p>
      </dgm:t>
    </dgm:pt>
    <dgm:pt modelId="{788A8AA8-4760-46BC-9F0B-63AE5B2AEECD}" type="pres">
      <dgm:prSet presAssocID="{057DBA21-1C46-47E4-9882-B9D3ED411E43}" presName="parentLeftMargin" presStyleLbl="node1" presStyleIdx="0" presStyleCnt="1"/>
      <dgm:spPr/>
      <dgm:t>
        <a:bodyPr/>
        <a:lstStyle/>
        <a:p>
          <a:endParaRPr lang="es-ES"/>
        </a:p>
      </dgm:t>
    </dgm:pt>
    <dgm:pt modelId="{EFB8D6EB-D6EF-4578-9586-F949B951986F}" type="pres">
      <dgm:prSet presAssocID="{057DBA21-1C46-47E4-9882-B9D3ED411E43}" presName="parentText" presStyleLbl="node1" presStyleIdx="0" presStyleCnt="1" custScaleX="118555" custScaleY="1018834" custLinFactY="100000" custLinFactNeighborX="5366" custLinFactNeighborY="163107">
        <dgm:presLayoutVars>
          <dgm:chMax val="0"/>
          <dgm:bulletEnabled val="1"/>
        </dgm:presLayoutVars>
      </dgm:prSet>
      <dgm:spPr/>
      <dgm:t>
        <a:bodyPr/>
        <a:lstStyle/>
        <a:p>
          <a:endParaRPr lang="es-ES"/>
        </a:p>
      </dgm:t>
    </dgm:pt>
    <dgm:pt modelId="{710C915E-E296-438B-ABC0-6B9489F4AC70}" type="pres">
      <dgm:prSet presAssocID="{057DBA21-1C46-47E4-9882-B9D3ED411E43}" presName="negativeSpace" presStyleCnt="0"/>
      <dgm:spPr/>
      <dgm:t>
        <a:bodyPr/>
        <a:lstStyle/>
        <a:p>
          <a:endParaRPr lang="es-ES"/>
        </a:p>
      </dgm:t>
    </dgm:pt>
    <dgm:pt modelId="{E12CFF83-4A46-4AEB-A1A7-D616B6149102}" type="pres">
      <dgm:prSet presAssocID="{057DBA21-1C46-47E4-9882-B9D3ED411E43}" presName="childText" presStyleLbl="conFgAcc1" presStyleIdx="0" presStyleCnt="1" custScaleY="127586">
        <dgm:presLayoutVars>
          <dgm:bulletEnabled val="1"/>
        </dgm:presLayoutVars>
      </dgm:prSet>
      <dgm:spPr/>
      <dgm:t>
        <a:bodyPr/>
        <a:lstStyle/>
        <a:p>
          <a:endParaRPr lang="es-ES"/>
        </a:p>
      </dgm:t>
    </dgm:pt>
  </dgm:ptLst>
  <dgm:cxnLst>
    <dgm:cxn modelId="{F13932D5-C40B-487F-8F4A-78E063228030}" srcId="{057DBA21-1C46-47E4-9882-B9D3ED411E43}" destId="{D68D151F-7027-49C1-BF92-50AF56B6343C}" srcOrd="0" destOrd="0" parTransId="{F8E1D3E4-81C7-40F2-9073-811E02DE8F25}" sibTransId="{3BA8749F-7728-4D58-9269-938557ABDB0A}"/>
    <dgm:cxn modelId="{747A0ED5-6A38-41D4-92C6-294B54A19250}" type="presOf" srcId="{B4746628-AB98-4CD1-90F5-DA7244614A6A}" destId="{E12CFF83-4A46-4AEB-A1A7-D616B6149102}" srcOrd="0" destOrd="4" presId="urn:microsoft.com/office/officeart/2005/8/layout/list1"/>
    <dgm:cxn modelId="{C28B99FC-8BFA-4E2E-A13C-6496874328BA}" type="presOf" srcId="{2D74D522-523F-451E-A380-7A563A7B2EF9}" destId="{E12CFF83-4A46-4AEB-A1A7-D616B6149102}" srcOrd="0" destOrd="3" presId="urn:microsoft.com/office/officeart/2005/8/layout/list1"/>
    <dgm:cxn modelId="{D0FFB006-FE3D-4D8C-8C55-D2CD7A692192}" type="presOf" srcId="{3E421541-5DE2-4206-9DD1-942100E520FD}" destId="{E12CFF83-4A46-4AEB-A1A7-D616B6149102}" srcOrd="0" destOrd="2" presId="urn:microsoft.com/office/officeart/2005/8/layout/list1"/>
    <dgm:cxn modelId="{F58A91DF-6C4C-4D27-8903-5416906544A4}" srcId="{057DBA21-1C46-47E4-9882-B9D3ED411E43}" destId="{2D74D522-523F-451E-A380-7A563A7B2EF9}" srcOrd="3" destOrd="0" parTransId="{7A04CBFA-A275-4633-BE07-5955E8A4218C}" sibTransId="{A8E3E9FE-87E1-4CCD-BDCB-0BBC3B0862F4}"/>
    <dgm:cxn modelId="{E7671181-904C-4921-BD34-8B57F936EEBA}" type="presOf" srcId="{057DBA21-1C46-47E4-9882-B9D3ED411E43}" destId="{788A8AA8-4760-46BC-9F0B-63AE5B2AEECD}" srcOrd="0" destOrd="0" presId="urn:microsoft.com/office/officeart/2005/8/layout/list1"/>
    <dgm:cxn modelId="{2BB925DF-0A8D-46AB-AAA0-E0C43C0E012D}" srcId="{057DBA21-1C46-47E4-9882-B9D3ED411E43}" destId="{B4746628-AB98-4CD1-90F5-DA7244614A6A}" srcOrd="4" destOrd="0" parTransId="{4BE2EDDC-C837-45A1-B3C0-510581FED37A}" sibTransId="{D2AFDD42-3581-46B3-BBFC-80AFED883895}"/>
    <dgm:cxn modelId="{471D93C5-2675-4014-9E26-07FA58C02AEB}" srcId="{057DBA21-1C46-47E4-9882-B9D3ED411E43}" destId="{3E421541-5DE2-4206-9DD1-942100E520FD}" srcOrd="2" destOrd="0" parTransId="{568E00D4-65F1-4EC3-98B6-C4D1D5E1A97E}" sibTransId="{E0F8D356-52F7-4300-AFE5-3FA4628AB16B}"/>
    <dgm:cxn modelId="{263ABF7B-F80D-4E1F-B773-70167CAE1636}" type="presOf" srcId="{0D77E3B7-A9F5-4F05-9855-B3366C36F118}" destId="{E12CFF83-4A46-4AEB-A1A7-D616B6149102}" srcOrd="0" destOrd="1" presId="urn:microsoft.com/office/officeart/2005/8/layout/list1"/>
    <dgm:cxn modelId="{CE032374-450E-4658-841E-6E8FA7D563F8}" type="presOf" srcId="{D68D151F-7027-49C1-BF92-50AF56B6343C}" destId="{E12CFF83-4A46-4AEB-A1A7-D616B6149102}" srcOrd="0" destOrd="0" presId="urn:microsoft.com/office/officeart/2005/8/layout/list1"/>
    <dgm:cxn modelId="{A09EEF2A-A823-4AEE-8DEC-5CBB20D331C7}" srcId="{3BEF7015-490A-47A1-A5F7-55CD4C59A300}" destId="{057DBA21-1C46-47E4-9882-B9D3ED411E43}" srcOrd="0" destOrd="0" parTransId="{5B9E216D-F9EE-40C4-B3B9-D3F414EFCA50}" sibTransId="{676028D2-D648-4E61-B28B-14BE6413DD10}"/>
    <dgm:cxn modelId="{B23ACD92-6678-4D74-A3D4-E007A2E5A74A}" type="presOf" srcId="{057DBA21-1C46-47E4-9882-B9D3ED411E43}" destId="{EFB8D6EB-D6EF-4578-9586-F949B951986F}" srcOrd="1" destOrd="0" presId="urn:microsoft.com/office/officeart/2005/8/layout/list1"/>
    <dgm:cxn modelId="{D164485D-30B2-4547-A9A2-E60B905066A6}" type="presOf" srcId="{3BEF7015-490A-47A1-A5F7-55CD4C59A300}" destId="{50EB643F-3865-4233-862E-924ED71DA562}" srcOrd="0" destOrd="0" presId="urn:microsoft.com/office/officeart/2005/8/layout/list1"/>
    <dgm:cxn modelId="{A84290A4-B3C6-4C7C-82DC-983A6D01F022}" srcId="{057DBA21-1C46-47E4-9882-B9D3ED411E43}" destId="{0D77E3B7-A9F5-4F05-9855-B3366C36F118}" srcOrd="1" destOrd="0" parTransId="{D124206B-467E-421B-8BBE-D019060C0564}" sibTransId="{31C21D1E-4C2A-4211-B721-338CACB8D070}"/>
    <dgm:cxn modelId="{47FCF1AC-D9D6-473B-8E74-C5CE9C8A0DC1}" type="presParOf" srcId="{50EB643F-3865-4233-862E-924ED71DA562}" destId="{396519B6-5854-414D-BC29-C449075E3492}" srcOrd="0" destOrd="0" presId="urn:microsoft.com/office/officeart/2005/8/layout/list1"/>
    <dgm:cxn modelId="{6BE39478-819B-46F1-ABF2-C06C3E3A198C}" type="presParOf" srcId="{396519B6-5854-414D-BC29-C449075E3492}" destId="{788A8AA8-4760-46BC-9F0B-63AE5B2AEECD}" srcOrd="0" destOrd="0" presId="urn:microsoft.com/office/officeart/2005/8/layout/list1"/>
    <dgm:cxn modelId="{562CED2E-743A-4A64-AED1-2BF7B0C0E709}" type="presParOf" srcId="{396519B6-5854-414D-BC29-C449075E3492}" destId="{EFB8D6EB-D6EF-4578-9586-F949B951986F}" srcOrd="1" destOrd="0" presId="urn:microsoft.com/office/officeart/2005/8/layout/list1"/>
    <dgm:cxn modelId="{51F7C15C-A0FC-49A4-A047-6F1190328161}" type="presParOf" srcId="{50EB643F-3865-4233-862E-924ED71DA562}" destId="{710C915E-E296-438B-ABC0-6B9489F4AC70}" srcOrd="1" destOrd="0" presId="urn:microsoft.com/office/officeart/2005/8/layout/list1"/>
    <dgm:cxn modelId="{E4EFCCED-AB8A-463D-95EA-AC1FF09FD4BD}" type="presParOf" srcId="{50EB643F-3865-4233-862E-924ED71DA562}" destId="{E12CFF83-4A46-4AEB-A1A7-D616B6149102}"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760769-E819-4CF5-BE04-E3910020674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6AB0AD7C-D3DE-4B61-B1A6-BB0D729CD8EE}">
      <dgm:prSet phldrT="[Texto]" custT="1"/>
      <dgm:spPr/>
      <dgm:t>
        <a:bodyPr/>
        <a:lstStyle/>
        <a:p>
          <a:r>
            <a:rPr lang="es-ES" sz="1000" smtClean="0"/>
            <a:t>¿Aplicación temporal o permanente?</a:t>
          </a:r>
          <a:endParaRPr lang="es-ES" sz="1000" dirty="0"/>
        </a:p>
      </dgm:t>
    </dgm:pt>
    <dgm:pt modelId="{34D9DD5D-765F-4F22-8CBA-1E0A1C150D79}" type="parTrans" cxnId="{8346E58C-1494-4A9E-9A2B-312530971AE0}">
      <dgm:prSet/>
      <dgm:spPr/>
      <dgm:t>
        <a:bodyPr/>
        <a:lstStyle/>
        <a:p>
          <a:endParaRPr lang="es-ES" sz="1000">
            <a:solidFill>
              <a:schemeClr val="tx1"/>
            </a:solidFill>
          </a:endParaRPr>
        </a:p>
      </dgm:t>
    </dgm:pt>
    <dgm:pt modelId="{A420AE08-D9DB-422E-B3BB-5A34D4F36218}" type="sibTrans" cxnId="{8346E58C-1494-4A9E-9A2B-312530971AE0}">
      <dgm:prSet/>
      <dgm:spPr/>
      <dgm:t>
        <a:bodyPr/>
        <a:lstStyle/>
        <a:p>
          <a:endParaRPr lang="es-ES" sz="1000">
            <a:solidFill>
              <a:schemeClr val="tx1"/>
            </a:solidFill>
          </a:endParaRPr>
        </a:p>
      </dgm:t>
    </dgm:pt>
    <dgm:pt modelId="{B5B8B06A-EFFA-4F6A-84A2-95F3ABFEEB12}">
      <dgm:prSet custT="1"/>
      <dgm:spPr/>
      <dgm:t>
        <a:bodyPr/>
        <a:lstStyle/>
        <a:p>
          <a:r>
            <a:rPr lang="es-ES" sz="1000" smtClean="0"/>
            <a:t>¿Cómo participa el trabajador y la dirección de la empresa? </a:t>
          </a:r>
          <a:endParaRPr lang="es-ES" sz="1000" dirty="0"/>
        </a:p>
      </dgm:t>
    </dgm:pt>
    <dgm:pt modelId="{7595F301-CB6E-4A41-8366-88F98402ABD5}" type="parTrans" cxnId="{B20DBCDB-ADBA-4E9E-AA83-493B41E8F2FB}">
      <dgm:prSet/>
      <dgm:spPr/>
      <dgm:t>
        <a:bodyPr/>
        <a:lstStyle/>
        <a:p>
          <a:endParaRPr lang="es-ES" sz="1000">
            <a:solidFill>
              <a:schemeClr val="tx1"/>
            </a:solidFill>
          </a:endParaRPr>
        </a:p>
      </dgm:t>
    </dgm:pt>
    <dgm:pt modelId="{CE45E5AC-5EC7-4822-AB58-BE3E21C45A3C}" type="sibTrans" cxnId="{B20DBCDB-ADBA-4E9E-AA83-493B41E8F2FB}">
      <dgm:prSet/>
      <dgm:spPr/>
      <dgm:t>
        <a:bodyPr/>
        <a:lstStyle/>
        <a:p>
          <a:endParaRPr lang="es-ES" sz="1000">
            <a:solidFill>
              <a:schemeClr val="tx1"/>
            </a:solidFill>
          </a:endParaRPr>
        </a:p>
      </dgm:t>
    </dgm:pt>
    <dgm:pt modelId="{4763D0EF-C08E-4A55-9AB5-0ACDB0555C41}">
      <dgm:prSet custT="1"/>
      <dgm:spPr/>
      <dgm:t>
        <a:bodyPr/>
        <a:lstStyle/>
        <a:p>
          <a:r>
            <a:rPr lang="es-ES" sz="1000" smtClean="0"/>
            <a:t>¿Y sus representantes? </a:t>
          </a:r>
          <a:endParaRPr lang="es-ES" sz="1000" dirty="0" smtClean="0"/>
        </a:p>
      </dgm:t>
    </dgm:pt>
    <dgm:pt modelId="{3D855E80-39C5-423C-B6E3-BEC403C1A8F3}" type="parTrans" cxnId="{E48CEAD1-3FAB-4E8C-B612-508E549C4350}">
      <dgm:prSet/>
      <dgm:spPr/>
      <dgm:t>
        <a:bodyPr/>
        <a:lstStyle/>
        <a:p>
          <a:endParaRPr lang="es-ES" sz="1000">
            <a:solidFill>
              <a:schemeClr val="tx1"/>
            </a:solidFill>
          </a:endParaRPr>
        </a:p>
      </dgm:t>
    </dgm:pt>
    <dgm:pt modelId="{8BFB1D6B-F0F7-4957-B6E3-380C27EBA857}" type="sibTrans" cxnId="{E48CEAD1-3FAB-4E8C-B612-508E549C4350}">
      <dgm:prSet/>
      <dgm:spPr/>
      <dgm:t>
        <a:bodyPr/>
        <a:lstStyle/>
        <a:p>
          <a:endParaRPr lang="es-ES" sz="1000">
            <a:solidFill>
              <a:schemeClr val="tx1"/>
            </a:solidFill>
          </a:endParaRPr>
        </a:p>
      </dgm:t>
    </dgm:pt>
    <dgm:pt modelId="{51800BEE-C90E-488A-BDDE-0DD27F028840}">
      <dgm:prSet custT="1"/>
      <dgm:spPr/>
      <dgm:t>
        <a:bodyPr/>
        <a:lstStyle/>
        <a:p>
          <a:r>
            <a:rPr lang="es-ES" sz="1000" smtClean="0"/>
            <a:t>¿Dónde aplicar el método?</a:t>
          </a:r>
          <a:endParaRPr lang="es-ES" sz="1000" dirty="0"/>
        </a:p>
      </dgm:t>
    </dgm:pt>
    <dgm:pt modelId="{D110D6F7-A881-4A2D-9597-8AAA5416C122}" type="parTrans" cxnId="{F6A9A1F1-8FB7-4A89-9601-BA51299C0AF8}">
      <dgm:prSet/>
      <dgm:spPr/>
      <dgm:t>
        <a:bodyPr/>
        <a:lstStyle/>
        <a:p>
          <a:endParaRPr lang="es-ES" sz="1000">
            <a:solidFill>
              <a:schemeClr val="tx1"/>
            </a:solidFill>
          </a:endParaRPr>
        </a:p>
      </dgm:t>
    </dgm:pt>
    <dgm:pt modelId="{9E40AF44-F342-494A-8DE1-929EA8ADA492}" type="sibTrans" cxnId="{F6A9A1F1-8FB7-4A89-9601-BA51299C0AF8}">
      <dgm:prSet/>
      <dgm:spPr/>
      <dgm:t>
        <a:bodyPr/>
        <a:lstStyle/>
        <a:p>
          <a:endParaRPr lang="es-ES" sz="1000">
            <a:solidFill>
              <a:schemeClr val="tx1"/>
            </a:solidFill>
          </a:endParaRPr>
        </a:p>
      </dgm:t>
    </dgm:pt>
    <dgm:pt modelId="{8FA70B01-253E-42E4-B6B3-D9F7FB953A94}">
      <dgm:prSet custT="1"/>
      <dgm:spPr/>
      <dgm:t>
        <a:bodyPr/>
        <a:lstStyle/>
        <a:p>
          <a:r>
            <a:rPr lang="es-ES" sz="1000" smtClean="0"/>
            <a:t>¿Qué mecanismos participativos se crean para su implantación?</a:t>
          </a:r>
          <a:endParaRPr lang="es-ES" sz="1000" dirty="0"/>
        </a:p>
      </dgm:t>
    </dgm:pt>
    <dgm:pt modelId="{7CF56D16-8B59-4154-99A8-7D4BC0EC1656}" type="parTrans" cxnId="{9FD37D01-309D-4585-945A-1859F1EAFBB6}">
      <dgm:prSet/>
      <dgm:spPr/>
      <dgm:t>
        <a:bodyPr/>
        <a:lstStyle/>
        <a:p>
          <a:endParaRPr lang="es-ES" sz="1000">
            <a:solidFill>
              <a:schemeClr val="tx1"/>
            </a:solidFill>
          </a:endParaRPr>
        </a:p>
      </dgm:t>
    </dgm:pt>
    <dgm:pt modelId="{DB701A74-C2A2-46C7-BC48-32F32DD945B9}" type="sibTrans" cxnId="{9FD37D01-309D-4585-945A-1859F1EAFBB6}">
      <dgm:prSet/>
      <dgm:spPr/>
      <dgm:t>
        <a:bodyPr/>
        <a:lstStyle/>
        <a:p>
          <a:endParaRPr lang="es-ES" sz="1000">
            <a:solidFill>
              <a:schemeClr val="tx1"/>
            </a:solidFill>
          </a:endParaRPr>
        </a:p>
      </dgm:t>
    </dgm:pt>
    <dgm:pt modelId="{B2A695CF-54A9-46D5-81DE-5747172F9D4C}">
      <dgm:prSet custT="1"/>
      <dgm:spPr/>
      <dgm:t>
        <a:bodyPr/>
        <a:lstStyle/>
        <a:p>
          <a:r>
            <a:rPr lang="es-ES" sz="1000" smtClean="0"/>
            <a:t>¿La participación es voluntaria u obligatoria? </a:t>
          </a:r>
          <a:endParaRPr lang="es-ES" sz="1000" dirty="0"/>
        </a:p>
      </dgm:t>
    </dgm:pt>
    <dgm:pt modelId="{31DA6770-9CF8-4800-9292-D65330E20A55}" type="parTrans" cxnId="{9BBBA068-FA8B-4BE1-BFE2-8576EC968C95}">
      <dgm:prSet/>
      <dgm:spPr/>
      <dgm:t>
        <a:bodyPr/>
        <a:lstStyle/>
        <a:p>
          <a:endParaRPr lang="es-ES" sz="1000">
            <a:solidFill>
              <a:schemeClr val="tx1"/>
            </a:solidFill>
          </a:endParaRPr>
        </a:p>
      </dgm:t>
    </dgm:pt>
    <dgm:pt modelId="{301D53EB-959D-4E86-9FC5-FB12B780D1C6}" type="sibTrans" cxnId="{9BBBA068-FA8B-4BE1-BFE2-8576EC968C95}">
      <dgm:prSet/>
      <dgm:spPr/>
      <dgm:t>
        <a:bodyPr/>
        <a:lstStyle/>
        <a:p>
          <a:endParaRPr lang="es-ES" sz="1000">
            <a:solidFill>
              <a:schemeClr val="tx1"/>
            </a:solidFill>
          </a:endParaRPr>
        </a:p>
      </dgm:t>
    </dgm:pt>
    <dgm:pt modelId="{3B4855CB-27C1-43B0-9B58-D710FCAAF1A1}">
      <dgm:prSet custT="1"/>
      <dgm:spPr/>
      <dgm:t>
        <a:bodyPr/>
        <a:lstStyle/>
        <a:p>
          <a:r>
            <a:rPr lang="es-ES" sz="1000" smtClean="0"/>
            <a:t>¿En quién recae la toma de decisiones? </a:t>
          </a:r>
          <a:endParaRPr lang="es-ES" sz="1000" dirty="0" smtClean="0"/>
        </a:p>
      </dgm:t>
    </dgm:pt>
    <dgm:pt modelId="{9043DA69-2C9D-4FC0-A186-DCB547D34D4D}" type="parTrans" cxnId="{F48CACA2-64BE-48FE-B8B0-44177B4C3E01}">
      <dgm:prSet/>
      <dgm:spPr/>
      <dgm:t>
        <a:bodyPr/>
        <a:lstStyle/>
        <a:p>
          <a:endParaRPr lang="es-ES" sz="1000">
            <a:solidFill>
              <a:schemeClr val="tx1"/>
            </a:solidFill>
          </a:endParaRPr>
        </a:p>
      </dgm:t>
    </dgm:pt>
    <dgm:pt modelId="{E31A0903-129C-4239-9F65-1EC2823EDE59}" type="sibTrans" cxnId="{F48CACA2-64BE-48FE-B8B0-44177B4C3E01}">
      <dgm:prSet/>
      <dgm:spPr/>
      <dgm:t>
        <a:bodyPr/>
        <a:lstStyle/>
        <a:p>
          <a:endParaRPr lang="es-ES" sz="1000">
            <a:solidFill>
              <a:schemeClr val="tx1"/>
            </a:solidFill>
          </a:endParaRPr>
        </a:p>
      </dgm:t>
    </dgm:pt>
    <dgm:pt modelId="{DEAFB9C4-C510-4B7A-A0E4-356A48E1F0FE}">
      <dgm:prSet custT="1"/>
      <dgm:spPr/>
      <dgm:t>
        <a:bodyPr/>
        <a:lstStyle/>
        <a:p>
          <a:r>
            <a:rPr lang="es-ES" sz="1000" dirty="0" smtClean="0"/>
            <a:t>¿Tendrán en cuenta todas las condiciones de trabajo en el análisis del riesgo?</a:t>
          </a:r>
        </a:p>
      </dgm:t>
    </dgm:pt>
    <dgm:pt modelId="{8312E031-3087-4B95-A263-3BF6DCE86E55}" type="parTrans" cxnId="{DE859CAA-1AF9-4748-B20A-9908632E1E5B}">
      <dgm:prSet/>
      <dgm:spPr/>
      <dgm:t>
        <a:bodyPr/>
        <a:lstStyle/>
        <a:p>
          <a:endParaRPr lang="es-ES" sz="1000">
            <a:solidFill>
              <a:schemeClr val="tx1"/>
            </a:solidFill>
          </a:endParaRPr>
        </a:p>
      </dgm:t>
    </dgm:pt>
    <dgm:pt modelId="{45913A68-0C95-44AE-8CBF-1FDD84A0A7A1}" type="sibTrans" cxnId="{DE859CAA-1AF9-4748-B20A-9908632E1E5B}">
      <dgm:prSet/>
      <dgm:spPr/>
      <dgm:t>
        <a:bodyPr/>
        <a:lstStyle/>
        <a:p>
          <a:endParaRPr lang="es-ES" sz="1000">
            <a:solidFill>
              <a:schemeClr val="tx1"/>
            </a:solidFill>
          </a:endParaRPr>
        </a:p>
      </dgm:t>
    </dgm:pt>
    <dgm:pt modelId="{E02E6047-EC7B-49B5-84D4-28BF7E26AEE9}">
      <dgm:prSet custT="1"/>
      <dgm:spPr/>
      <dgm:t>
        <a:bodyPr/>
        <a:lstStyle/>
        <a:p>
          <a:r>
            <a:rPr lang="es-ES" sz="1000" smtClean="0"/>
            <a:t>¿Cuál será el papel del ergónomo?</a:t>
          </a:r>
          <a:endParaRPr lang="es-ES" sz="1000" dirty="0"/>
        </a:p>
      </dgm:t>
    </dgm:pt>
    <dgm:pt modelId="{11C37D41-DC52-4784-8644-0993E9A512D4}" type="parTrans" cxnId="{128E961C-00EE-40C5-A07D-BE6910DEED18}">
      <dgm:prSet/>
      <dgm:spPr/>
      <dgm:t>
        <a:bodyPr/>
        <a:lstStyle/>
        <a:p>
          <a:endParaRPr lang="es-ES" sz="1000">
            <a:solidFill>
              <a:schemeClr val="tx1"/>
            </a:solidFill>
          </a:endParaRPr>
        </a:p>
      </dgm:t>
    </dgm:pt>
    <dgm:pt modelId="{DC3802BF-CA27-4EF2-8E65-E1029A816459}" type="sibTrans" cxnId="{128E961C-00EE-40C5-A07D-BE6910DEED18}">
      <dgm:prSet/>
      <dgm:spPr/>
      <dgm:t>
        <a:bodyPr/>
        <a:lstStyle/>
        <a:p>
          <a:endParaRPr lang="es-ES" sz="1000">
            <a:solidFill>
              <a:schemeClr val="tx1"/>
            </a:solidFill>
          </a:endParaRPr>
        </a:p>
      </dgm:t>
    </dgm:pt>
    <dgm:pt modelId="{D0987116-9909-4551-876B-10AFA0EBE278}" type="pres">
      <dgm:prSet presAssocID="{1F760769-E819-4CF5-BE04-E39100206744}" presName="linear" presStyleCnt="0">
        <dgm:presLayoutVars>
          <dgm:dir/>
          <dgm:animLvl val="lvl"/>
          <dgm:resizeHandles val="exact"/>
        </dgm:presLayoutVars>
      </dgm:prSet>
      <dgm:spPr/>
      <dgm:t>
        <a:bodyPr/>
        <a:lstStyle/>
        <a:p>
          <a:endParaRPr lang="es-ES"/>
        </a:p>
      </dgm:t>
    </dgm:pt>
    <dgm:pt modelId="{CAA221AA-706F-474A-8DDE-D1A840E6A79F}" type="pres">
      <dgm:prSet presAssocID="{6AB0AD7C-D3DE-4B61-B1A6-BB0D729CD8EE}" presName="parentLin" presStyleCnt="0"/>
      <dgm:spPr/>
    </dgm:pt>
    <dgm:pt modelId="{72D1E066-6439-4B70-96E1-6CE6A82A95DC}" type="pres">
      <dgm:prSet presAssocID="{6AB0AD7C-D3DE-4B61-B1A6-BB0D729CD8EE}" presName="parentLeftMargin" presStyleLbl="node1" presStyleIdx="0" presStyleCnt="9"/>
      <dgm:spPr/>
      <dgm:t>
        <a:bodyPr/>
        <a:lstStyle/>
        <a:p>
          <a:endParaRPr lang="es-ES"/>
        </a:p>
      </dgm:t>
    </dgm:pt>
    <dgm:pt modelId="{4D461DE2-A145-437F-AA69-AC14F2B24F6E}" type="pres">
      <dgm:prSet presAssocID="{6AB0AD7C-D3DE-4B61-B1A6-BB0D729CD8EE}" presName="parentText" presStyleLbl="node1" presStyleIdx="0" presStyleCnt="9">
        <dgm:presLayoutVars>
          <dgm:chMax val="0"/>
          <dgm:bulletEnabled val="1"/>
        </dgm:presLayoutVars>
      </dgm:prSet>
      <dgm:spPr/>
      <dgm:t>
        <a:bodyPr/>
        <a:lstStyle/>
        <a:p>
          <a:endParaRPr lang="es-ES"/>
        </a:p>
      </dgm:t>
    </dgm:pt>
    <dgm:pt modelId="{528D1F7F-02DA-4628-8479-C040957C7BFF}" type="pres">
      <dgm:prSet presAssocID="{6AB0AD7C-D3DE-4B61-B1A6-BB0D729CD8EE}" presName="negativeSpace" presStyleCnt="0"/>
      <dgm:spPr/>
    </dgm:pt>
    <dgm:pt modelId="{3E31B10B-43EE-4BFC-AEAF-C52E5B7AE6E2}" type="pres">
      <dgm:prSet presAssocID="{6AB0AD7C-D3DE-4B61-B1A6-BB0D729CD8EE}" presName="childText" presStyleLbl="conFgAcc1" presStyleIdx="0" presStyleCnt="9">
        <dgm:presLayoutVars>
          <dgm:bulletEnabled val="1"/>
        </dgm:presLayoutVars>
      </dgm:prSet>
      <dgm:spPr/>
    </dgm:pt>
    <dgm:pt modelId="{B4E26989-78FF-43F4-A03D-47D89B23183C}" type="pres">
      <dgm:prSet presAssocID="{A420AE08-D9DB-422E-B3BB-5A34D4F36218}" presName="spaceBetweenRectangles" presStyleCnt="0"/>
      <dgm:spPr/>
    </dgm:pt>
    <dgm:pt modelId="{168C63DC-13A6-4DEE-B2C3-385A1E68DA96}" type="pres">
      <dgm:prSet presAssocID="{B5B8B06A-EFFA-4F6A-84A2-95F3ABFEEB12}" presName="parentLin" presStyleCnt="0"/>
      <dgm:spPr/>
    </dgm:pt>
    <dgm:pt modelId="{92B6E0A3-E3C4-4B1A-AE6E-62B931ACB659}" type="pres">
      <dgm:prSet presAssocID="{B5B8B06A-EFFA-4F6A-84A2-95F3ABFEEB12}" presName="parentLeftMargin" presStyleLbl="node1" presStyleIdx="0" presStyleCnt="9"/>
      <dgm:spPr/>
      <dgm:t>
        <a:bodyPr/>
        <a:lstStyle/>
        <a:p>
          <a:endParaRPr lang="es-ES"/>
        </a:p>
      </dgm:t>
    </dgm:pt>
    <dgm:pt modelId="{F5D20279-F230-4228-8814-DC9B28E31B95}" type="pres">
      <dgm:prSet presAssocID="{B5B8B06A-EFFA-4F6A-84A2-95F3ABFEEB12}" presName="parentText" presStyleLbl="node1" presStyleIdx="1" presStyleCnt="9">
        <dgm:presLayoutVars>
          <dgm:chMax val="0"/>
          <dgm:bulletEnabled val="1"/>
        </dgm:presLayoutVars>
      </dgm:prSet>
      <dgm:spPr/>
      <dgm:t>
        <a:bodyPr/>
        <a:lstStyle/>
        <a:p>
          <a:endParaRPr lang="es-ES"/>
        </a:p>
      </dgm:t>
    </dgm:pt>
    <dgm:pt modelId="{5866DE96-2C23-4538-8A16-C2254A98C6F4}" type="pres">
      <dgm:prSet presAssocID="{B5B8B06A-EFFA-4F6A-84A2-95F3ABFEEB12}" presName="negativeSpace" presStyleCnt="0"/>
      <dgm:spPr/>
    </dgm:pt>
    <dgm:pt modelId="{C11781CB-1F15-4362-A868-1F723495DA0C}" type="pres">
      <dgm:prSet presAssocID="{B5B8B06A-EFFA-4F6A-84A2-95F3ABFEEB12}" presName="childText" presStyleLbl="conFgAcc1" presStyleIdx="1" presStyleCnt="9">
        <dgm:presLayoutVars>
          <dgm:bulletEnabled val="1"/>
        </dgm:presLayoutVars>
      </dgm:prSet>
      <dgm:spPr/>
    </dgm:pt>
    <dgm:pt modelId="{87A907C9-B846-4DF9-9D73-C8C0D090C75D}" type="pres">
      <dgm:prSet presAssocID="{CE45E5AC-5EC7-4822-AB58-BE3E21C45A3C}" presName="spaceBetweenRectangles" presStyleCnt="0"/>
      <dgm:spPr/>
    </dgm:pt>
    <dgm:pt modelId="{D045376C-185A-4F80-8752-0F636A514BA8}" type="pres">
      <dgm:prSet presAssocID="{4763D0EF-C08E-4A55-9AB5-0ACDB0555C41}" presName="parentLin" presStyleCnt="0"/>
      <dgm:spPr/>
    </dgm:pt>
    <dgm:pt modelId="{C56F64D4-5428-4EE6-A2C6-4489A7D20FD2}" type="pres">
      <dgm:prSet presAssocID="{4763D0EF-C08E-4A55-9AB5-0ACDB0555C41}" presName="parentLeftMargin" presStyleLbl="node1" presStyleIdx="1" presStyleCnt="9"/>
      <dgm:spPr/>
      <dgm:t>
        <a:bodyPr/>
        <a:lstStyle/>
        <a:p>
          <a:endParaRPr lang="es-ES"/>
        </a:p>
      </dgm:t>
    </dgm:pt>
    <dgm:pt modelId="{8E3A3F08-2BDC-44B1-ABBE-72FEC94A1B13}" type="pres">
      <dgm:prSet presAssocID="{4763D0EF-C08E-4A55-9AB5-0ACDB0555C41}" presName="parentText" presStyleLbl="node1" presStyleIdx="2" presStyleCnt="9">
        <dgm:presLayoutVars>
          <dgm:chMax val="0"/>
          <dgm:bulletEnabled val="1"/>
        </dgm:presLayoutVars>
      </dgm:prSet>
      <dgm:spPr/>
      <dgm:t>
        <a:bodyPr/>
        <a:lstStyle/>
        <a:p>
          <a:endParaRPr lang="es-ES"/>
        </a:p>
      </dgm:t>
    </dgm:pt>
    <dgm:pt modelId="{533BB0A5-916E-4483-B0B8-A31EACB2884F}" type="pres">
      <dgm:prSet presAssocID="{4763D0EF-C08E-4A55-9AB5-0ACDB0555C41}" presName="negativeSpace" presStyleCnt="0"/>
      <dgm:spPr/>
    </dgm:pt>
    <dgm:pt modelId="{E9D108BC-FA10-49B9-A95B-46CAEB95AC5F}" type="pres">
      <dgm:prSet presAssocID="{4763D0EF-C08E-4A55-9AB5-0ACDB0555C41}" presName="childText" presStyleLbl="conFgAcc1" presStyleIdx="2" presStyleCnt="9" custLinFactNeighborY="-68052">
        <dgm:presLayoutVars>
          <dgm:bulletEnabled val="1"/>
        </dgm:presLayoutVars>
      </dgm:prSet>
      <dgm:spPr/>
    </dgm:pt>
    <dgm:pt modelId="{51861A5D-20FD-4491-9057-F8EA6D64B768}" type="pres">
      <dgm:prSet presAssocID="{8BFB1D6B-F0F7-4957-B6E3-380C27EBA857}" presName="spaceBetweenRectangles" presStyleCnt="0"/>
      <dgm:spPr/>
    </dgm:pt>
    <dgm:pt modelId="{8B6EADD2-D4DD-40A9-BC39-5707C31E3D40}" type="pres">
      <dgm:prSet presAssocID="{51800BEE-C90E-488A-BDDE-0DD27F028840}" presName="parentLin" presStyleCnt="0"/>
      <dgm:spPr/>
    </dgm:pt>
    <dgm:pt modelId="{C84E77C2-EFCD-412B-80D3-6A897B8111FF}" type="pres">
      <dgm:prSet presAssocID="{51800BEE-C90E-488A-BDDE-0DD27F028840}" presName="parentLeftMargin" presStyleLbl="node1" presStyleIdx="2" presStyleCnt="9"/>
      <dgm:spPr/>
      <dgm:t>
        <a:bodyPr/>
        <a:lstStyle/>
        <a:p>
          <a:endParaRPr lang="es-ES"/>
        </a:p>
      </dgm:t>
    </dgm:pt>
    <dgm:pt modelId="{99962599-0CD2-4571-B6F3-50D71C52A7FD}" type="pres">
      <dgm:prSet presAssocID="{51800BEE-C90E-488A-BDDE-0DD27F028840}" presName="parentText" presStyleLbl="node1" presStyleIdx="3" presStyleCnt="9">
        <dgm:presLayoutVars>
          <dgm:chMax val="0"/>
          <dgm:bulletEnabled val="1"/>
        </dgm:presLayoutVars>
      </dgm:prSet>
      <dgm:spPr/>
      <dgm:t>
        <a:bodyPr/>
        <a:lstStyle/>
        <a:p>
          <a:endParaRPr lang="es-ES"/>
        </a:p>
      </dgm:t>
    </dgm:pt>
    <dgm:pt modelId="{B4AAFD28-BFF9-4453-A7AB-7C193840C757}" type="pres">
      <dgm:prSet presAssocID="{51800BEE-C90E-488A-BDDE-0DD27F028840}" presName="negativeSpace" presStyleCnt="0"/>
      <dgm:spPr/>
    </dgm:pt>
    <dgm:pt modelId="{D4DE54A3-27D4-4657-8A19-93A5F74AC2A4}" type="pres">
      <dgm:prSet presAssocID="{51800BEE-C90E-488A-BDDE-0DD27F028840}" presName="childText" presStyleLbl="conFgAcc1" presStyleIdx="3" presStyleCnt="9">
        <dgm:presLayoutVars>
          <dgm:bulletEnabled val="1"/>
        </dgm:presLayoutVars>
      </dgm:prSet>
      <dgm:spPr/>
    </dgm:pt>
    <dgm:pt modelId="{54E7A977-D7B8-4D90-B027-AACCA8AB2A41}" type="pres">
      <dgm:prSet presAssocID="{9E40AF44-F342-494A-8DE1-929EA8ADA492}" presName="spaceBetweenRectangles" presStyleCnt="0"/>
      <dgm:spPr/>
    </dgm:pt>
    <dgm:pt modelId="{DB9E288C-81BE-4CED-9537-FD720FC3DFFA}" type="pres">
      <dgm:prSet presAssocID="{8FA70B01-253E-42E4-B6B3-D9F7FB953A94}" presName="parentLin" presStyleCnt="0"/>
      <dgm:spPr/>
    </dgm:pt>
    <dgm:pt modelId="{EBDD8153-E1CD-41F3-93B0-24DC44A3A737}" type="pres">
      <dgm:prSet presAssocID="{8FA70B01-253E-42E4-B6B3-D9F7FB953A94}" presName="parentLeftMargin" presStyleLbl="node1" presStyleIdx="3" presStyleCnt="9"/>
      <dgm:spPr/>
      <dgm:t>
        <a:bodyPr/>
        <a:lstStyle/>
        <a:p>
          <a:endParaRPr lang="es-ES"/>
        </a:p>
      </dgm:t>
    </dgm:pt>
    <dgm:pt modelId="{A158E457-59F1-4C6C-AE7F-516902875D3D}" type="pres">
      <dgm:prSet presAssocID="{8FA70B01-253E-42E4-B6B3-D9F7FB953A94}" presName="parentText" presStyleLbl="node1" presStyleIdx="4" presStyleCnt="9">
        <dgm:presLayoutVars>
          <dgm:chMax val="0"/>
          <dgm:bulletEnabled val="1"/>
        </dgm:presLayoutVars>
      </dgm:prSet>
      <dgm:spPr/>
      <dgm:t>
        <a:bodyPr/>
        <a:lstStyle/>
        <a:p>
          <a:endParaRPr lang="es-ES"/>
        </a:p>
      </dgm:t>
    </dgm:pt>
    <dgm:pt modelId="{5E12E50E-1445-4404-BAF5-2D966317801A}" type="pres">
      <dgm:prSet presAssocID="{8FA70B01-253E-42E4-B6B3-D9F7FB953A94}" presName="negativeSpace" presStyleCnt="0"/>
      <dgm:spPr/>
    </dgm:pt>
    <dgm:pt modelId="{D6E11751-E7F5-4DC0-9496-EF876E552592}" type="pres">
      <dgm:prSet presAssocID="{8FA70B01-253E-42E4-B6B3-D9F7FB953A94}" presName="childText" presStyleLbl="conFgAcc1" presStyleIdx="4" presStyleCnt="9">
        <dgm:presLayoutVars>
          <dgm:bulletEnabled val="1"/>
        </dgm:presLayoutVars>
      </dgm:prSet>
      <dgm:spPr/>
    </dgm:pt>
    <dgm:pt modelId="{0974D069-5B57-4DAA-8827-3E2372927CD5}" type="pres">
      <dgm:prSet presAssocID="{DB701A74-C2A2-46C7-BC48-32F32DD945B9}" presName="spaceBetweenRectangles" presStyleCnt="0"/>
      <dgm:spPr/>
    </dgm:pt>
    <dgm:pt modelId="{553656B3-EC80-47DC-A2B2-0D5478AFC271}" type="pres">
      <dgm:prSet presAssocID="{B2A695CF-54A9-46D5-81DE-5747172F9D4C}" presName="parentLin" presStyleCnt="0"/>
      <dgm:spPr/>
    </dgm:pt>
    <dgm:pt modelId="{26EBE3EA-7B9D-40F3-83FF-7DDBDEEEA039}" type="pres">
      <dgm:prSet presAssocID="{B2A695CF-54A9-46D5-81DE-5747172F9D4C}" presName="parentLeftMargin" presStyleLbl="node1" presStyleIdx="4" presStyleCnt="9"/>
      <dgm:spPr/>
      <dgm:t>
        <a:bodyPr/>
        <a:lstStyle/>
        <a:p>
          <a:endParaRPr lang="es-ES"/>
        </a:p>
      </dgm:t>
    </dgm:pt>
    <dgm:pt modelId="{52CC899A-733F-4038-9E57-B3ABE5E89966}" type="pres">
      <dgm:prSet presAssocID="{B2A695CF-54A9-46D5-81DE-5747172F9D4C}" presName="parentText" presStyleLbl="node1" presStyleIdx="5" presStyleCnt="9">
        <dgm:presLayoutVars>
          <dgm:chMax val="0"/>
          <dgm:bulletEnabled val="1"/>
        </dgm:presLayoutVars>
      </dgm:prSet>
      <dgm:spPr/>
      <dgm:t>
        <a:bodyPr/>
        <a:lstStyle/>
        <a:p>
          <a:endParaRPr lang="es-ES"/>
        </a:p>
      </dgm:t>
    </dgm:pt>
    <dgm:pt modelId="{9A51A82F-0114-43E3-8A30-3FB8939E9425}" type="pres">
      <dgm:prSet presAssocID="{B2A695CF-54A9-46D5-81DE-5747172F9D4C}" presName="negativeSpace" presStyleCnt="0"/>
      <dgm:spPr/>
    </dgm:pt>
    <dgm:pt modelId="{928F81F1-FF55-43F5-8E3D-8469844B2F69}" type="pres">
      <dgm:prSet presAssocID="{B2A695CF-54A9-46D5-81DE-5747172F9D4C}" presName="childText" presStyleLbl="conFgAcc1" presStyleIdx="5" presStyleCnt="9">
        <dgm:presLayoutVars>
          <dgm:bulletEnabled val="1"/>
        </dgm:presLayoutVars>
      </dgm:prSet>
      <dgm:spPr/>
    </dgm:pt>
    <dgm:pt modelId="{9DB9EC1B-92C8-4D2E-8EA6-FC75F72A09CD}" type="pres">
      <dgm:prSet presAssocID="{301D53EB-959D-4E86-9FC5-FB12B780D1C6}" presName="spaceBetweenRectangles" presStyleCnt="0"/>
      <dgm:spPr/>
    </dgm:pt>
    <dgm:pt modelId="{2B35A432-FC47-4BC1-B4F5-93AF4C914145}" type="pres">
      <dgm:prSet presAssocID="{3B4855CB-27C1-43B0-9B58-D710FCAAF1A1}" presName="parentLin" presStyleCnt="0"/>
      <dgm:spPr/>
    </dgm:pt>
    <dgm:pt modelId="{2B49F209-89BB-42EB-AA4D-4A9A02580977}" type="pres">
      <dgm:prSet presAssocID="{3B4855CB-27C1-43B0-9B58-D710FCAAF1A1}" presName="parentLeftMargin" presStyleLbl="node1" presStyleIdx="5" presStyleCnt="9"/>
      <dgm:spPr/>
      <dgm:t>
        <a:bodyPr/>
        <a:lstStyle/>
        <a:p>
          <a:endParaRPr lang="es-ES"/>
        </a:p>
      </dgm:t>
    </dgm:pt>
    <dgm:pt modelId="{0FB04C33-A119-46C8-AE25-CF53042E2746}" type="pres">
      <dgm:prSet presAssocID="{3B4855CB-27C1-43B0-9B58-D710FCAAF1A1}" presName="parentText" presStyleLbl="node1" presStyleIdx="6" presStyleCnt="9">
        <dgm:presLayoutVars>
          <dgm:chMax val="0"/>
          <dgm:bulletEnabled val="1"/>
        </dgm:presLayoutVars>
      </dgm:prSet>
      <dgm:spPr/>
      <dgm:t>
        <a:bodyPr/>
        <a:lstStyle/>
        <a:p>
          <a:endParaRPr lang="es-ES"/>
        </a:p>
      </dgm:t>
    </dgm:pt>
    <dgm:pt modelId="{1FD350BB-8E97-4A1D-AEE6-2ACF06C9AC13}" type="pres">
      <dgm:prSet presAssocID="{3B4855CB-27C1-43B0-9B58-D710FCAAF1A1}" presName="negativeSpace" presStyleCnt="0"/>
      <dgm:spPr/>
    </dgm:pt>
    <dgm:pt modelId="{D755260E-5D90-40F0-9557-06E65C2A9E5E}" type="pres">
      <dgm:prSet presAssocID="{3B4855CB-27C1-43B0-9B58-D710FCAAF1A1}" presName="childText" presStyleLbl="conFgAcc1" presStyleIdx="6" presStyleCnt="9">
        <dgm:presLayoutVars>
          <dgm:bulletEnabled val="1"/>
        </dgm:presLayoutVars>
      </dgm:prSet>
      <dgm:spPr/>
    </dgm:pt>
    <dgm:pt modelId="{CC816F80-0113-40C1-8364-BC41604F21E7}" type="pres">
      <dgm:prSet presAssocID="{E31A0903-129C-4239-9F65-1EC2823EDE59}" presName="spaceBetweenRectangles" presStyleCnt="0"/>
      <dgm:spPr/>
    </dgm:pt>
    <dgm:pt modelId="{3AA1D7BF-65CF-4E30-AF52-9154E76A1518}" type="pres">
      <dgm:prSet presAssocID="{DEAFB9C4-C510-4B7A-A0E4-356A48E1F0FE}" presName="parentLin" presStyleCnt="0"/>
      <dgm:spPr/>
    </dgm:pt>
    <dgm:pt modelId="{3FAFC48F-573A-4616-9583-2E8B6C699AFF}" type="pres">
      <dgm:prSet presAssocID="{DEAFB9C4-C510-4B7A-A0E4-356A48E1F0FE}" presName="parentLeftMargin" presStyleLbl="node1" presStyleIdx="6" presStyleCnt="9"/>
      <dgm:spPr/>
      <dgm:t>
        <a:bodyPr/>
        <a:lstStyle/>
        <a:p>
          <a:endParaRPr lang="es-ES"/>
        </a:p>
      </dgm:t>
    </dgm:pt>
    <dgm:pt modelId="{280FA88A-C5A0-4FBA-96E2-B1AA186125B6}" type="pres">
      <dgm:prSet presAssocID="{DEAFB9C4-C510-4B7A-A0E4-356A48E1F0FE}" presName="parentText" presStyleLbl="node1" presStyleIdx="7" presStyleCnt="9">
        <dgm:presLayoutVars>
          <dgm:chMax val="0"/>
          <dgm:bulletEnabled val="1"/>
        </dgm:presLayoutVars>
      </dgm:prSet>
      <dgm:spPr/>
      <dgm:t>
        <a:bodyPr/>
        <a:lstStyle/>
        <a:p>
          <a:endParaRPr lang="es-ES"/>
        </a:p>
      </dgm:t>
    </dgm:pt>
    <dgm:pt modelId="{5145244A-470E-4931-9AE9-BF0C741B6622}" type="pres">
      <dgm:prSet presAssocID="{DEAFB9C4-C510-4B7A-A0E4-356A48E1F0FE}" presName="negativeSpace" presStyleCnt="0"/>
      <dgm:spPr/>
    </dgm:pt>
    <dgm:pt modelId="{E8A1DBD3-5420-4A86-8FFA-BBB4D8956609}" type="pres">
      <dgm:prSet presAssocID="{DEAFB9C4-C510-4B7A-A0E4-356A48E1F0FE}" presName="childText" presStyleLbl="conFgAcc1" presStyleIdx="7" presStyleCnt="9">
        <dgm:presLayoutVars>
          <dgm:bulletEnabled val="1"/>
        </dgm:presLayoutVars>
      </dgm:prSet>
      <dgm:spPr/>
    </dgm:pt>
    <dgm:pt modelId="{C70691C7-5959-47C2-B4F6-07AC7DCF0A58}" type="pres">
      <dgm:prSet presAssocID="{45913A68-0C95-44AE-8CBF-1FDD84A0A7A1}" presName="spaceBetweenRectangles" presStyleCnt="0"/>
      <dgm:spPr/>
    </dgm:pt>
    <dgm:pt modelId="{AD8E21C7-3894-4446-AB1E-6057AB291915}" type="pres">
      <dgm:prSet presAssocID="{E02E6047-EC7B-49B5-84D4-28BF7E26AEE9}" presName="parentLin" presStyleCnt="0"/>
      <dgm:spPr/>
    </dgm:pt>
    <dgm:pt modelId="{D264EC32-FE5B-46BD-81F4-2273C9A45447}" type="pres">
      <dgm:prSet presAssocID="{E02E6047-EC7B-49B5-84D4-28BF7E26AEE9}" presName="parentLeftMargin" presStyleLbl="node1" presStyleIdx="7" presStyleCnt="9"/>
      <dgm:spPr/>
      <dgm:t>
        <a:bodyPr/>
        <a:lstStyle/>
        <a:p>
          <a:endParaRPr lang="es-ES"/>
        </a:p>
      </dgm:t>
    </dgm:pt>
    <dgm:pt modelId="{05CD122A-8F2F-4167-9220-AB60E59A75CF}" type="pres">
      <dgm:prSet presAssocID="{E02E6047-EC7B-49B5-84D4-28BF7E26AEE9}" presName="parentText" presStyleLbl="node1" presStyleIdx="8" presStyleCnt="9">
        <dgm:presLayoutVars>
          <dgm:chMax val="0"/>
          <dgm:bulletEnabled val="1"/>
        </dgm:presLayoutVars>
      </dgm:prSet>
      <dgm:spPr/>
      <dgm:t>
        <a:bodyPr/>
        <a:lstStyle/>
        <a:p>
          <a:endParaRPr lang="es-ES"/>
        </a:p>
      </dgm:t>
    </dgm:pt>
    <dgm:pt modelId="{1E5B715C-55B9-460C-BAB6-E8CA90A5EF07}" type="pres">
      <dgm:prSet presAssocID="{E02E6047-EC7B-49B5-84D4-28BF7E26AEE9}" presName="negativeSpace" presStyleCnt="0"/>
      <dgm:spPr/>
    </dgm:pt>
    <dgm:pt modelId="{B64F1A9E-D8BF-4AE6-A936-BDB5DF819D48}" type="pres">
      <dgm:prSet presAssocID="{E02E6047-EC7B-49B5-84D4-28BF7E26AEE9}" presName="childText" presStyleLbl="conFgAcc1" presStyleIdx="8" presStyleCnt="9">
        <dgm:presLayoutVars>
          <dgm:bulletEnabled val="1"/>
        </dgm:presLayoutVars>
      </dgm:prSet>
      <dgm:spPr/>
    </dgm:pt>
  </dgm:ptLst>
  <dgm:cxnLst>
    <dgm:cxn modelId="{39028C18-A8C2-4226-B983-9D16149ACC0E}" type="presOf" srcId="{6AB0AD7C-D3DE-4B61-B1A6-BB0D729CD8EE}" destId="{72D1E066-6439-4B70-96E1-6CE6A82A95DC}" srcOrd="0" destOrd="0" presId="urn:microsoft.com/office/officeart/2005/8/layout/list1"/>
    <dgm:cxn modelId="{3B982BCC-71E5-4870-BB00-141B48AC2C44}" type="presOf" srcId="{8FA70B01-253E-42E4-B6B3-D9F7FB953A94}" destId="{EBDD8153-E1CD-41F3-93B0-24DC44A3A737}" srcOrd="0" destOrd="0" presId="urn:microsoft.com/office/officeart/2005/8/layout/list1"/>
    <dgm:cxn modelId="{DE859CAA-1AF9-4748-B20A-9908632E1E5B}" srcId="{1F760769-E819-4CF5-BE04-E39100206744}" destId="{DEAFB9C4-C510-4B7A-A0E4-356A48E1F0FE}" srcOrd="7" destOrd="0" parTransId="{8312E031-3087-4B95-A263-3BF6DCE86E55}" sibTransId="{45913A68-0C95-44AE-8CBF-1FDD84A0A7A1}"/>
    <dgm:cxn modelId="{9FD37D01-309D-4585-945A-1859F1EAFBB6}" srcId="{1F760769-E819-4CF5-BE04-E39100206744}" destId="{8FA70B01-253E-42E4-B6B3-D9F7FB953A94}" srcOrd="4" destOrd="0" parTransId="{7CF56D16-8B59-4154-99A8-7D4BC0EC1656}" sibTransId="{DB701A74-C2A2-46C7-BC48-32F32DD945B9}"/>
    <dgm:cxn modelId="{CEBED46F-10DA-4A95-AA33-F92416AA0D39}" type="presOf" srcId="{6AB0AD7C-D3DE-4B61-B1A6-BB0D729CD8EE}" destId="{4D461DE2-A145-437F-AA69-AC14F2B24F6E}" srcOrd="1" destOrd="0" presId="urn:microsoft.com/office/officeart/2005/8/layout/list1"/>
    <dgm:cxn modelId="{128E961C-00EE-40C5-A07D-BE6910DEED18}" srcId="{1F760769-E819-4CF5-BE04-E39100206744}" destId="{E02E6047-EC7B-49B5-84D4-28BF7E26AEE9}" srcOrd="8" destOrd="0" parTransId="{11C37D41-DC52-4784-8644-0993E9A512D4}" sibTransId="{DC3802BF-CA27-4EF2-8E65-E1029A816459}"/>
    <dgm:cxn modelId="{EE4DA6D0-6A20-4AD0-B232-860AEA136B3F}" type="presOf" srcId="{B2A695CF-54A9-46D5-81DE-5747172F9D4C}" destId="{52CC899A-733F-4038-9E57-B3ABE5E89966}" srcOrd="1" destOrd="0" presId="urn:microsoft.com/office/officeart/2005/8/layout/list1"/>
    <dgm:cxn modelId="{E48CEAD1-3FAB-4E8C-B612-508E549C4350}" srcId="{1F760769-E819-4CF5-BE04-E39100206744}" destId="{4763D0EF-C08E-4A55-9AB5-0ACDB0555C41}" srcOrd="2" destOrd="0" parTransId="{3D855E80-39C5-423C-B6E3-BEC403C1A8F3}" sibTransId="{8BFB1D6B-F0F7-4957-B6E3-380C27EBA857}"/>
    <dgm:cxn modelId="{60542E1E-A9CD-4713-ABF0-6204F5692270}" type="presOf" srcId="{51800BEE-C90E-488A-BDDE-0DD27F028840}" destId="{99962599-0CD2-4571-B6F3-50D71C52A7FD}" srcOrd="1" destOrd="0" presId="urn:microsoft.com/office/officeart/2005/8/layout/list1"/>
    <dgm:cxn modelId="{771CC696-2AA5-401F-A30D-E2F928F69E6B}" type="presOf" srcId="{4763D0EF-C08E-4A55-9AB5-0ACDB0555C41}" destId="{8E3A3F08-2BDC-44B1-ABBE-72FEC94A1B13}" srcOrd="1" destOrd="0" presId="urn:microsoft.com/office/officeart/2005/8/layout/list1"/>
    <dgm:cxn modelId="{F6A9A1F1-8FB7-4A89-9601-BA51299C0AF8}" srcId="{1F760769-E819-4CF5-BE04-E39100206744}" destId="{51800BEE-C90E-488A-BDDE-0DD27F028840}" srcOrd="3" destOrd="0" parTransId="{D110D6F7-A881-4A2D-9597-8AAA5416C122}" sibTransId="{9E40AF44-F342-494A-8DE1-929EA8ADA492}"/>
    <dgm:cxn modelId="{8346E58C-1494-4A9E-9A2B-312530971AE0}" srcId="{1F760769-E819-4CF5-BE04-E39100206744}" destId="{6AB0AD7C-D3DE-4B61-B1A6-BB0D729CD8EE}" srcOrd="0" destOrd="0" parTransId="{34D9DD5D-765F-4F22-8CBA-1E0A1C150D79}" sibTransId="{A420AE08-D9DB-422E-B3BB-5A34D4F36218}"/>
    <dgm:cxn modelId="{A7EE2497-0408-47D5-962A-6DB25B8B1C4D}" type="presOf" srcId="{3B4855CB-27C1-43B0-9B58-D710FCAAF1A1}" destId="{0FB04C33-A119-46C8-AE25-CF53042E2746}" srcOrd="1" destOrd="0" presId="urn:microsoft.com/office/officeart/2005/8/layout/list1"/>
    <dgm:cxn modelId="{2976C566-3DD8-4141-81F1-4980B86B46CD}" type="presOf" srcId="{B5B8B06A-EFFA-4F6A-84A2-95F3ABFEEB12}" destId="{92B6E0A3-E3C4-4B1A-AE6E-62B931ACB659}" srcOrd="0" destOrd="0" presId="urn:microsoft.com/office/officeart/2005/8/layout/list1"/>
    <dgm:cxn modelId="{CCA8714E-74E9-4BF9-A0FF-64A16A86E131}" type="presOf" srcId="{E02E6047-EC7B-49B5-84D4-28BF7E26AEE9}" destId="{05CD122A-8F2F-4167-9220-AB60E59A75CF}" srcOrd="1" destOrd="0" presId="urn:microsoft.com/office/officeart/2005/8/layout/list1"/>
    <dgm:cxn modelId="{6A45B44B-F04C-45FE-8AAB-89EBB64FFF18}" type="presOf" srcId="{DEAFB9C4-C510-4B7A-A0E4-356A48E1F0FE}" destId="{280FA88A-C5A0-4FBA-96E2-B1AA186125B6}" srcOrd="1" destOrd="0" presId="urn:microsoft.com/office/officeart/2005/8/layout/list1"/>
    <dgm:cxn modelId="{F8AB3D32-4642-467D-AFEF-B7A2C8010188}" type="presOf" srcId="{1F760769-E819-4CF5-BE04-E39100206744}" destId="{D0987116-9909-4551-876B-10AFA0EBE278}" srcOrd="0" destOrd="0" presId="urn:microsoft.com/office/officeart/2005/8/layout/list1"/>
    <dgm:cxn modelId="{D432A248-0466-4258-9143-16A6C9A10A70}" type="presOf" srcId="{B5B8B06A-EFFA-4F6A-84A2-95F3ABFEEB12}" destId="{F5D20279-F230-4228-8814-DC9B28E31B95}" srcOrd="1" destOrd="0" presId="urn:microsoft.com/office/officeart/2005/8/layout/list1"/>
    <dgm:cxn modelId="{AA66744A-855D-4246-8BD4-BEF3390953F1}" type="presOf" srcId="{3B4855CB-27C1-43B0-9B58-D710FCAAF1A1}" destId="{2B49F209-89BB-42EB-AA4D-4A9A02580977}" srcOrd="0" destOrd="0" presId="urn:microsoft.com/office/officeart/2005/8/layout/list1"/>
    <dgm:cxn modelId="{00E88AC5-F325-4357-8275-3F0A320079E7}" type="presOf" srcId="{B2A695CF-54A9-46D5-81DE-5747172F9D4C}" destId="{26EBE3EA-7B9D-40F3-83FF-7DDBDEEEA039}" srcOrd="0" destOrd="0" presId="urn:microsoft.com/office/officeart/2005/8/layout/list1"/>
    <dgm:cxn modelId="{B20DBCDB-ADBA-4E9E-AA83-493B41E8F2FB}" srcId="{1F760769-E819-4CF5-BE04-E39100206744}" destId="{B5B8B06A-EFFA-4F6A-84A2-95F3ABFEEB12}" srcOrd="1" destOrd="0" parTransId="{7595F301-CB6E-4A41-8366-88F98402ABD5}" sibTransId="{CE45E5AC-5EC7-4822-AB58-BE3E21C45A3C}"/>
    <dgm:cxn modelId="{9BBBA068-FA8B-4BE1-BFE2-8576EC968C95}" srcId="{1F760769-E819-4CF5-BE04-E39100206744}" destId="{B2A695CF-54A9-46D5-81DE-5747172F9D4C}" srcOrd="5" destOrd="0" parTransId="{31DA6770-9CF8-4800-9292-D65330E20A55}" sibTransId="{301D53EB-959D-4E86-9FC5-FB12B780D1C6}"/>
    <dgm:cxn modelId="{2B2CA98D-BFF1-4623-89C4-C7B42DF58093}" type="presOf" srcId="{51800BEE-C90E-488A-BDDE-0DD27F028840}" destId="{C84E77C2-EFCD-412B-80D3-6A897B8111FF}" srcOrd="0" destOrd="0" presId="urn:microsoft.com/office/officeart/2005/8/layout/list1"/>
    <dgm:cxn modelId="{F48CACA2-64BE-48FE-B8B0-44177B4C3E01}" srcId="{1F760769-E819-4CF5-BE04-E39100206744}" destId="{3B4855CB-27C1-43B0-9B58-D710FCAAF1A1}" srcOrd="6" destOrd="0" parTransId="{9043DA69-2C9D-4FC0-A186-DCB547D34D4D}" sibTransId="{E31A0903-129C-4239-9F65-1EC2823EDE59}"/>
    <dgm:cxn modelId="{BD253F10-5146-4A19-A899-3B56ABFCC6A7}" type="presOf" srcId="{E02E6047-EC7B-49B5-84D4-28BF7E26AEE9}" destId="{D264EC32-FE5B-46BD-81F4-2273C9A45447}" srcOrd="0" destOrd="0" presId="urn:microsoft.com/office/officeart/2005/8/layout/list1"/>
    <dgm:cxn modelId="{D1FDCF56-7128-4F15-AC5A-D024B05BC798}" type="presOf" srcId="{4763D0EF-C08E-4A55-9AB5-0ACDB0555C41}" destId="{C56F64D4-5428-4EE6-A2C6-4489A7D20FD2}" srcOrd="0" destOrd="0" presId="urn:microsoft.com/office/officeart/2005/8/layout/list1"/>
    <dgm:cxn modelId="{97909996-9835-4C99-BD11-B3FB14724AB3}" type="presOf" srcId="{8FA70B01-253E-42E4-B6B3-D9F7FB953A94}" destId="{A158E457-59F1-4C6C-AE7F-516902875D3D}" srcOrd="1" destOrd="0" presId="urn:microsoft.com/office/officeart/2005/8/layout/list1"/>
    <dgm:cxn modelId="{7B6F89CE-12A0-43F8-A418-0A2E6689D13B}" type="presOf" srcId="{DEAFB9C4-C510-4B7A-A0E4-356A48E1F0FE}" destId="{3FAFC48F-573A-4616-9583-2E8B6C699AFF}" srcOrd="0" destOrd="0" presId="urn:microsoft.com/office/officeart/2005/8/layout/list1"/>
    <dgm:cxn modelId="{9632D87E-A7CF-444C-8766-9338C99CAF38}" type="presParOf" srcId="{D0987116-9909-4551-876B-10AFA0EBE278}" destId="{CAA221AA-706F-474A-8DDE-D1A840E6A79F}" srcOrd="0" destOrd="0" presId="urn:microsoft.com/office/officeart/2005/8/layout/list1"/>
    <dgm:cxn modelId="{1E0BFA49-8D88-4BDE-A7C4-313CFBBC7CE9}" type="presParOf" srcId="{CAA221AA-706F-474A-8DDE-D1A840E6A79F}" destId="{72D1E066-6439-4B70-96E1-6CE6A82A95DC}" srcOrd="0" destOrd="0" presId="urn:microsoft.com/office/officeart/2005/8/layout/list1"/>
    <dgm:cxn modelId="{522599B6-AC60-4ADD-B25E-715F805565BC}" type="presParOf" srcId="{CAA221AA-706F-474A-8DDE-D1A840E6A79F}" destId="{4D461DE2-A145-437F-AA69-AC14F2B24F6E}" srcOrd="1" destOrd="0" presId="urn:microsoft.com/office/officeart/2005/8/layout/list1"/>
    <dgm:cxn modelId="{5C339E7B-F2C4-497A-848A-E215F02D3E61}" type="presParOf" srcId="{D0987116-9909-4551-876B-10AFA0EBE278}" destId="{528D1F7F-02DA-4628-8479-C040957C7BFF}" srcOrd="1" destOrd="0" presId="urn:microsoft.com/office/officeart/2005/8/layout/list1"/>
    <dgm:cxn modelId="{D94D8607-38FB-464B-8669-2C97E3B4A871}" type="presParOf" srcId="{D0987116-9909-4551-876B-10AFA0EBE278}" destId="{3E31B10B-43EE-4BFC-AEAF-C52E5B7AE6E2}" srcOrd="2" destOrd="0" presId="urn:microsoft.com/office/officeart/2005/8/layout/list1"/>
    <dgm:cxn modelId="{E63D17FB-21B8-4550-BCF2-9E15443D9B8F}" type="presParOf" srcId="{D0987116-9909-4551-876B-10AFA0EBE278}" destId="{B4E26989-78FF-43F4-A03D-47D89B23183C}" srcOrd="3" destOrd="0" presId="urn:microsoft.com/office/officeart/2005/8/layout/list1"/>
    <dgm:cxn modelId="{13557134-359C-4B01-9E33-4651A27DAC85}" type="presParOf" srcId="{D0987116-9909-4551-876B-10AFA0EBE278}" destId="{168C63DC-13A6-4DEE-B2C3-385A1E68DA96}" srcOrd="4" destOrd="0" presId="urn:microsoft.com/office/officeart/2005/8/layout/list1"/>
    <dgm:cxn modelId="{60E51D39-3C52-4112-B2C3-026E98CCA38A}" type="presParOf" srcId="{168C63DC-13A6-4DEE-B2C3-385A1E68DA96}" destId="{92B6E0A3-E3C4-4B1A-AE6E-62B931ACB659}" srcOrd="0" destOrd="0" presId="urn:microsoft.com/office/officeart/2005/8/layout/list1"/>
    <dgm:cxn modelId="{471E7C55-5586-4680-B2D9-35E2F642963C}" type="presParOf" srcId="{168C63DC-13A6-4DEE-B2C3-385A1E68DA96}" destId="{F5D20279-F230-4228-8814-DC9B28E31B95}" srcOrd="1" destOrd="0" presId="urn:microsoft.com/office/officeart/2005/8/layout/list1"/>
    <dgm:cxn modelId="{34494FAA-62EB-4EF1-B076-85FDFF52EE53}" type="presParOf" srcId="{D0987116-9909-4551-876B-10AFA0EBE278}" destId="{5866DE96-2C23-4538-8A16-C2254A98C6F4}" srcOrd="5" destOrd="0" presId="urn:microsoft.com/office/officeart/2005/8/layout/list1"/>
    <dgm:cxn modelId="{20D3B1BA-06E6-46B0-B940-0C30DC4E914D}" type="presParOf" srcId="{D0987116-9909-4551-876B-10AFA0EBE278}" destId="{C11781CB-1F15-4362-A868-1F723495DA0C}" srcOrd="6" destOrd="0" presId="urn:microsoft.com/office/officeart/2005/8/layout/list1"/>
    <dgm:cxn modelId="{3E6DC9C9-1467-43FF-BE8B-C1A32B60DAF1}" type="presParOf" srcId="{D0987116-9909-4551-876B-10AFA0EBE278}" destId="{87A907C9-B846-4DF9-9D73-C8C0D090C75D}" srcOrd="7" destOrd="0" presId="urn:microsoft.com/office/officeart/2005/8/layout/list1"/>
    <dgm:cxn modelId="{E5CCEF6A-232C-4C30-BC03-7EF871850BB8}" type="presParOf" srcId="{D0987116-9909-4551-876B-10AFA0EBE278}" destId="{D045376C-185A-4F80-8752-0F636A514BA8}" srcOrd="8" destOrd="0" presId="urn:microsoft.com/office/officeart/2005/8/layout/list1"/>
    <dgm:cxn modelId="{24C2B0DF-CBF7-4D60-ACE5-738D0B1336B3}" type="presParOf" srcId="{D045376C-185A-4F80-8752-0F636A514BA8}" destId="{C56F64D4-5428-4EE6-A2C6-4489A7D20FD2}" srcOrd="0" destOrd="0" presId="urn:microsoft.com/office/officeart/2005/8/layout/list1"/>
    <dgm:cxn modelId="{ADE7E0BB-B8C6-47A6-A033-75517DBCFD0A}" type="presParOf" srcId="{D045376C-185A-4F80-8752-0F636A514BA8}" destId="{8E3A3F08-2BDC-44B1-ABBE-72FEC94A1B13}" srcOrd="1" destOrd="0" presId="urn:microsoft.com/office/officeart/2005/8/layout/list1"/>
    <dgm:cxn modelId="{20FEA0D6-899D-452E-898E-2E6D0F7F0751}" type="presParOf" srcId="{D0987116-9909-4551-876B-10AFA0EBE278}" destId="{533BB0A5-916E-4483-B0B8-A31EACB2884F}" srcOrd="9" destOrd="0" presId="urn:microsoft.com/office/officeart/2005/8/layout/list1"/>
    <dgm:cxn modelId="{71019481-2991-4F5A-8B68-00E5EDE2E77C}" type="presParOf" srcId="{D0987116-9909-4551-876B-10AFA0EBE278}" destId="{E9D108BC-FA10-49B9-A95B-46CAEB95AC5F}" srcOrd="10" destOrd="0" presId="urn:microsoft.com/office/officeart/2005/8/layout/list1"/>
    <dgm:cxn modelId="{92875663-6208-42C7-9494-D419F7492BAA}" type="presParOf" srcId="{D0987116-9909-4551-876B-10AFA0EBE278}" destId="{51861A5D-20FD-4491-9057-F8EA6D64B768}" srcOrd="11" destOrd="0" presId="urn:microsoft.com/office/officeart/2005/8/layout/list1"/>
    <dgm:cxn modelId="{6608D300-2049-4EB3-B3C1-7E32E52DA3BE}" type="presParOf" srcId="{D0987116-9909-4551-876B-10AFA0EBE278}" destId="{8B6EADD2-D4DD-40A9-BC39-5707C31E3D40}" srcOrd="12" destOrd="0" presId="urn:microsoft.com/office/officeart/2005/8/layout/list1"/>
    <dgm:cxn modelId="{8BBBF2B9-DB19-43DC-85AE-D1FB9C8DACE8}" type="presParOf" srcId="{8B6EADD2-D4DD-40A9-BC39-5707C31E3D40}" destId="{C84E77C2-EFCD-412B-80D3-6A897B8111FF}" srcOrd="0" destOrd="0" presId="urn:microsoft.com/office/officeart/2005/8/layout/list1"/>
    <dgm:cxn modelId="{64CF973A-8C39-4D3F-8673-2127EF5F4C2B}" type="presParOf" srcId="{8B6EADD2-D4DD-40A9-BC39-5707C31E3D40}" destId="{99962599-0CD2-4571-B6F3-50D71C52A7FD}" srcOrd="1" destOrd="0" presId="urn:microsoft.com/office/officeart/2005/8/layout/list1"/>
    <dgm:cxn modelId="{694B280B-6318-443B-BD6A-DC68744BFBE3}" type="presParOf" srcId="{D0987116-9909-4551-876B-10AFA0EBE278}" destId="{B4AAFD28-BFF9-4453-A7AB-7C193840C757}" srcOrd="13" destOrd="0" presId="urn:microsoft.com/office/officeart/2005/8/layout/list1"/>
    <dgm:cxn modelId="{95A6BCEE-0382-418F-8D16-77C94B375774}" type="presParOf" srcId="{D0987116-9909-4551-876B-10AFA0EBE278}" destId="{D4DE54A3-27D4-4657-8A19-93A5F74AC2A4}" srcOrd="14" destOrd="0" presId="urn:microsoft.com/office/officeart/2005/8/layout/list1"/>
    <dgm:cxn modelId="{7BEEC98D-1CE8-45FC-8B9C-BB938AE09E8D}" type="presParOf" srcId="{D0987116-9909-4551-876B-10AFA0EBE278}" destId="{54E7A977-D7B8-4D90-B027-AACCA8AB2A41}" srcOrd="15" destOrd="0" presId="urn:microsoft.com/office/officeart/2005/8/layout/list1"/>
    <dgm:cxn modelId="{25CA229B-EF40-4D50-ACB6-A2311E4FD5EE}" type="presParOf" srcId="{D0987116-9909-4551-876B-10AFA0EBE278}" destId="{DB9E288C-81BE-4CED-9537-FD720FC3DFFA}" srcOrd="16" destOrd="0" presId="urn:microsoft.com/office/officeart/2005/8/layout/list1"/>
    <dgm:cxn modelId="{1DE39376-933D-42AD-8C23-9D2B0081883D}" type="presParOf" srcId="{DB9E288C-81BE-4CED-9537-FD720FC3DFFA}" destId="{EBDD8153-E1CD-41F3-93B0-24DC44A3A737}" srcOrd="0" destOrd="0" presId="urn:microsoft.com/office/officeart/2005/8/layout/list1"/>
    <dgm:cxn modelId="{D74ED229-79EF-44B6-87E3-DC1086D87726}" type="presParOf" srcId="{DB9E288C-81BE-4CED-9537-FD720FC3DFFA}" destId="{A158E457-59F1-4C6C-AE7F-516902875D3D}" srcOrd="1" destOrd="0" presId="urn:microsoft.com/office/officeart/2005/8/layout/list1"/>
    <dgm:cxn modelId="{3F399015-67D9-4462-A635-20AFC785EA10}" type="presParOf" srcId="{D0987116-9909-4551-876B-10AFA0EBE278}" destId="{5E12E50E-1445-4404-BAF5-2D966317801A}" srcOrd="17" destOrd="0" presId="urn:microsoft.com/office/officeart/2005/8/layout/list1"/>
    <dgm:cxn modelId="{C0D86F52-1EDB-4C81-A1AF-ADAEA9612E96}" type="presParOf" srcId="{D0987116-9909-4551-876B-10AFA0EBE278}" destId="{D6E11751-E7F5-4DC0-9496-EF876E552592}" srcOrd="18" destOrd="0" presId="urn:microsoft.com/office/officeart/2005/8/layout/list1"/>
    <dgm:cxn modelId="{58688DFB-AC26-4506-B7ED-3FFFC8F84657}" type="presParOf" srcId="{D0987116-9909-4551-876B-10AFA0EBE278}" destId="{0974D069-5B57-4DAA-8827-3E2372927CD5}" srcOrd="19" destOrd="0" presId="urn:microsoft.com/office/officeart/2005/8/layout/list1"/>
    <dgm:cxn modelId="{8ACE6F2E-3863-405A-9FF6-981B2B0EB934}" type="presParOf" srcId="{D0987116-9909-4551-876B-10AFA0EBE278}" destId="{553656B3-EC80-47DC-A2B2-0D5478AFC271}" srcOrd="20" destOrd="0" presId="urn:microsoft.com/office/officeart/2005/8/layout/list1"/>
    <dgm:cxn modelId="{97BA3CA6-8CE0-4F11-8A64-6A35F91EDFA2}" type="presParOf" srcId="{553656B3-EC80-47DC-A2B2-0D5478AFC271}" destId="{26EBE3EA-7B9D-40F3-83FF-7DDBDEEEA039}" srcOrd="0" destOrd="0" presId="urn:microsoft.com/office/officeart/2005/8/layout/list1"/>
    <dgm:cxn modelId="{39052ADB-4212-4CDD-B238-5D0201F8CBAA}" type="presParOf" srcId="{553656B3-EC80-47DC-A2B2-0D5478AFC271}" destId="{52CC899A-733F-4038-9E57-B3ABE5E89966}" srcOrd="1" destOrd="0" presId="urn:microsoft.com/office/officeart/2005/8/layout/list1"/>
    <dgm:cxn modelId="{D833D871-4DCC-401D-A708-8903DA781D12}" type="presParOf" srcId="{D0987116-9909-4551-876B-10AFA0EBE278}" destId="{9A51A82F-0114-43E3-8A30-3FB8939E9425}" srcOrd="21" destOrd="0" presId="urn:microsoft.com/office/officeart/2005/8/layout/list1"/>
    <dgm:cxn modelId="{D5FBE530-AF01-4AAA-9483-C7BFBE6C99CC}" type="presParOf" srcId="{D0987116-9909-4551-876B-10AFA0EBE278}" destId="{928F81F1-FF55-43F5-8E3D-8469844B2F69}" srcOrd="22" destOrd="0" presId="urn:microsoft.com/office/officeart/2005/8/layout/list1"/>
    <dgm:cxn modelId="{4E238D59-9426-4E95-BA6F-2146678CF383}" type="presParOf" srcId="{D0987116-9909-4551-876B-10AFA0EBE278}" destId="{9DB9EC1B-92C8-4D2E-8EA6-FC75F72A09CD}" srcOrd="23" destOrd="0" presId="urn:microsoft.com/office/officeart/2005/8/layout/list1"/>
    <dgm:cxn modelId="{F563889E-6D4B-47ED-9DC3-7D2B08F53EBA}" type="presParOf" srcId="{D0987116-9909-4551-876B-10AFA0EBE278}" destId="{2B35A432-FC47-4BC1-B4F5-93AF4C914145}" srcOrd="24" destOrd="0" presId="urn:microsoft.com/office/officeart/2005/8/layout/list1"/>
    <dgm:cxn modelId="{E30200EE-42B3-45D9-B1A8-E33788227284}" type="presParOf" srcId="{2B35A432-FC47-4BC1-B4F5-93AF4C914145}" destId="{2B49F209-89BB-42EB-AA4D-4A9A02580977}" srcOrd="0" destOrd="0" presId="urn:microsoft.com/office/officeart/2005/8/layout/list1"/>
    <dgm:cxn modelId="{1F78108A-988E-4E0A-8867-2FA251ED282C}" type="presParOf" srcId="{2B35A432-FC47-4BC1-B4F5-93AF4C914145}" destId="{0FB04C33-A119-46C8-AE25-CF53042E2746}" srcOrd="1" destOrd="0" presId="urn:microsoft.com/office/officeart/2005/8/layout/list1"/>
    <dgm:cxn modelId="{A7317CE8-618B-45F6-9936-EBF54D7D7A2A}" type="presParOf" srcId="{D0987116-9909-4551-876B-10AFA0EBE278}" destId="{1FD350BB-8E97-4A1D-AEE6-2ACF06C9AC13}" srcOrd="25" destOrd="0" presId="urn:microsoft.com/office/officeart/2005/8/layout/list1"/>
    <dgm:cxn modelId="{D331AC31-BEEA-428A-99B4-9484A67982E6}" type="presParOf" srcId="{D0987116-9909-4551-876B-10AFA0EBE278}" destId="{D755260E-5D90-40F0-9557-06E65C2A9E5E}" srcOrd="26" destOrd="0" presId="urn:microsoft.com/office/officeart/2005/8/layout/list1"/>
    <dgm:cxn modelId="{03ED8DF2-D3BC-4B71-B0D6-B29B3F334EC3}" type="presParOf" srcId="{D0987116-9909-4551-876B-10AFA0EBE278}" destId="{CC816F80-0113-40C1-8364-BC41604F21E7}" srcOrd="27" destOrd="0" presId="urn:microsoft.com/office/officeart/2005/8/layout/list1"/>
    <dgm:cxn modelId="{ABD5139E-D8A4-4864-94E9-154E23009477}" type="presParOf" srcId="{D0987116-9909-4551-876B-10AFA0EBE278}" destId="{3AA1D7BF-65CF-4E30-AF52-9154E76A1518}" srcOrd="28" destOrd="0" presId="urn:microsoft.com/office/officeart/2005/8/layout/list1"/>
    <dgm:cxn modelId="{14AD3F21-8C7C-4862-9772-F7E24BB186D9}" type="presParOf" srcId="{3AA1D7BF-65CF-4E30-AF52-9154E76A1518}" destId="{3FAFC48F-573A-4616-9583-2E8B6C699AFF}" srcOrd="0" destOrd="0" presId="urn:microsoft.com/office/officeart/2005/8/layout/list1"/>
    <dgm:cxn modelId="{3040E390-3FB0-4A6E-B62F-E711035EAA49}" type="presParOf" srcId="{3AA1D7BF-65CF-4E30-AF52-9154E76A1518}" destId="{280FA88A-C5A0-4FBA-96E2-B1AA186125B6}" srcOrd="1" destOrd="0" presId="urn:microsoft.com/office/officeart/2005/8/layout/list1"/>
    <dgm:cxn modelId="{B4B36375-C935-4ACE-9222-ED7AAED2C955}" type="presParOf" srcId="{D0987116-9909-4551-876B-10AFA0EBE278}" destId="{5145244A-470E-4931-9AE9-BF0C741B6622}" srcOrd="29" destOrd="0" presId="urn:microsoft.com/office/officeart/2005/8/layout/list1"/>
    <dgm:cxn modelId="{A28375AF-28B3-463A-8D44-502437439B7C}" type="presParOf" srcId="{D0987116-9909-4551-876B-10AFA0EBE278}" destId="{E8A1DBD3-5420-4A86-8FFA-BBB4D8956609}" srcOrd="30" destOrd="0" presId="urn:microsoft.com/office/officeart/2005/8/layout/list1"/>
    <dgm:cxn modelId="{417BAE56-DD1D-45E4-A18D-C2BF34B89164}" type="presParOf" srcId="{D0987116-9909-4551-876B-10AFA0EBE278}" destId="{C70691C7-5959-47C2-B4F6-07AC7DCF0A58}" srcOrd="31" destOrd="0" presId="urn:microsoft.com/office/officeart/2005/8/layout/list1"/>
    <dgm:cxn modelId="{F1D98B21-932B-4487-9CE1-48983102A301}" type="presParOf" srcId="{D0987116-9909-4551-876B-10AFA0EBE278}" destId="{AD8E21C7-3894-4446-AB1E-6057AB291915}" srcOrd="32" destOrd="0" presId="urn:microsoft.com/office/officeart/2005/8/layout/list1"/>
    <dgm:cxn modelId="{BD139CA7-9772-4F63-A1E7-5E985FC64E49}" type="presParOf" srcId="{AD8E21C7-3894-4446-AB1E-6057AB291915}" destId="{D264EC32-FE5B-46BD-81F4-2273C9A45447}" srcOrd="0" destOrd="0" presId="urn:microsoft.com/office/officeart/2005/8/layout/list1"/>
    <dgm:cxn modelId="{A66D3FC7-B407-4CC6-A967-8FAE68B9EEA6}" type="presParOf" srcId="{AD8E21C7-3894-4446-AB1E-6057AB291915}" destId="{05CD122A-8F2F-4167-9220-AB60E59A75CF}" srcOrd="1" destOrd="0" presId="urn:microsoft.com/office/officeart/2005/8/layout/list1"/>
    <dgm:cxn modelId="{62A6EF58-A47E-4439-9000-6FDCE3D20B42}" type="presParOf" srcId="{D0987116-9909-4551-876B-10AFA0EBE278}" destId="{1E5B715C-55B9-460C-BAB6-E8CA90A5EF07}" srcOrd="33" destOrd="0" presId="urn:microsoft.com/office/officeart/2005/8/layout/list1"/>
    <dgm:cxn modelId="{41A0BF2A-D229-411F-90F7-984265E2EF45}" type="presParOf" srcId="{D0987116-9909-4551-876B-10AFA0EBE278}" destId="{B64F1A9E-D8BF-4AE6-A936-BDB5DF819D48}" srcOrd="3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D4749-45B7-4DC4-9B3C-8A3E071F00AD}">
      <dsp:nvSpPr>
        <dsp:cNvPr id="0" name=""/>
        <dsp:cNvSpPr/>
      </dsp:nvSpPr>
      <dsp:spPr>
        <a:xfrm>
          <a:off x="0" y="114285"/>
          <a:ext cx="8229600" cy="199836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Lograr que los asistentes conozcan los fundamentos de la ergonomía participativa y adquieran una visión de conjunto del procedimiento del Método ERGOPAR.</a:t>
          </a:r>
          <a:endParaRPr lang="es-ES" sz="2800" kern="1200" dirty="0"/>
        </a:p>
      </dsp:txBody>
      <dsp:txXfrm>
        <a:off x="0" y="114285"/>
        <a:ext cx="8229600" cy="1998360"/>
      </dsp:txXfrm>
    </dsp:sp>
    <dsp:sp modelId="{ED64270E-90F6-4DEA-9E37-E859740F132D}">
      <dsp:nvSpPr>
        <dsp:cNvPr id="0" name=""/>
        <dsp:cNvSpPr/>
      </dsp:nvSpPr>
      <dsp:spPr>
        <a:xfrm>
          <a:off x="0" y="2303301"/>
          <a:ext cx="8229600" cy="199836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En particular, al Comité de Seguridad y Salud les capacitará para la formalización del acuerdo (Tarea 3) y el desempeño de funciones específicas.</a:t>
          </a:r>
          <a:endParaRPr lang="es-ES" sz="2800" kern="1200" dirty="0"/>
        </a:p>
      </dsp:txBody>
      <dsp:txXfrm>
        <a:off x="0" y="2303301"/>
        <a:ext cx="8229600" cy="19983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55BFF6-470D-4FAE-906A-C0CE290BADE8}">
      <dsp:nvSpPr>
        <dsp:cNvPr id="0" name=""/>
        <dsp:cNvSpPr/>
      </dsp:nvSpPr>
      <dsp:spPr>
        <a:xfrm>
          <a:off x="0" y="29522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E3E73383-3398-4DE5-9F39-2AB46BA359D3}">
      <dsp:nvSpPr>
        <dsp:cNvPr id="0" name=""/>
        <dsp:cNvSpPr/>
      </dsp:nvSpPr>
      <dsp:spPr>
        <a:xfrm>
          <a:off x="411480" y="118101"/>
          <a:ext cx="6932335"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La ergonomía participativa</a:t>
          </a:r>
          <a:endParaRPr lang="es-ES" sz="1600" kern="1200" dirty="0"/>
        </a:p>
      </dsp:txBody>
      <dsp:txXfrm>
        <a:off x="411480" y="118101"/>
        <a:ext cx="6932335" cy="354240"/>
      </dsp:txXfrm>
    </dsp:sp>
    <dsp:sp modelId="{45634F0A-D35C-495F-9B89-A7435BE07A90}">
      <dsp:nvSpPr>
        <dsp:cNvPr id="0" name=""/>
        <dsp:cNvSpPr/>
      </dsp:nvSpPr>
      <dsp:spPr>
        <a:xfrm>
          <a:off x="0" y="83954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7A53AF0B-6B31-4055-BACF-3E4A2686E509}">
      <dsp:nvSpPr>
        <dsp:cNvPr id="0" name=""/>
        <dsp:cNvSpPr/>
      </dsp:nvSpPr>
      <dsp:spPr>
        <a:xfrm>
          <a:off x="411480" y="662421"/>
          <a:ext cx="6932335"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Definición, objetivo y desarrollo y validación del método</a:t>
          </a:r>
          <a:endParaRPr lang="es-ES" sz="1600" kern="1200" dirty="0"/>
        </a:p>
      </dsp:txBody>
      <dsp:txXfrm>
        <a:off x="411480" y="662421"/>
        <a:ext cx="6932335" cy="354240"/>
      </dsp:txXfrm>
    </dsp:sp>
    <dsp:sp modelId="{AEDD46C4-95F4-4623-A0EA-1B82DC0A1F27}">
      <dsp:nvSpPr>
        <dsp:cNvPr id="0" name=""/>
        <dsp:cNvSpPr/>
      </dsp:nvSpPr>
      <dsp:spPr>
        <a:xfrm>
          <a:off x="0" y="138386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7656684F-B994-49D5-8608-4FEBF0D72F25}">
      <dsp:nvSpPr>
        <dsp:cNvPr id="0" name=""/>
        <dsp:cNvSpPr/>
      </dsp:nvSpPr>
      <dsp:spPr>
        <a:xfrm>
          <a:off x="411480" y="1206741"/>
          <a:ext cx="6932392"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Marco conceptual </a:t>
          </a:r>
          <a:endParaRPr lang="es-ES" sz="1600" kern="1200" dirty="0"/>
        </a:p>
      </dsp:txBody>
      <dsp:txXfrm>
        <a:off x="411480" y="1206741"/>
        <a:ext cx="6932392" cy="354240"/>
      </dsp:txXfrm>
    </dsp:sp>
    <dsp:sp modelId="{900CECDC-1CEF-4993-A65B-5E53EABDF4EB}">
      <dsp:nvSpPr>
        <dsp:cNvPr id="0" name=""/>
        <dsp:cNvSpPr/>
      </dsp:nvSpPr>
      <dsp:spPr>
        <a:xfrm>
          <a:off x="0" y="192818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C7C4F493-EC1D-4E34-B8E0-D4EBD1B1F6C9}">
      <dsp:nvSpPr>
        <dsp:cNvPr id="0" name=""/>
        <dsp:cNvSpPr/>
      </dsp:nvSpPr>
      <dsp:spPr>
        <a:xfrm>
          <a:off x="411480" y="1751061"/>
          <a:ext cx="6932335"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Características generales del método</a:t>
          </a:r>
          <a:endParaRPr lang="es-ES" sz="1600" kern="1200" dirty="0"/>
        </a:p>
      </dsp:txBody>
      <dsp:txXfrm>
        <a:off x="411480" y="1751061"/>
        <a:ext cx="6932335" cy="354240"/>
      </dsp:txXfrm>
    </dsp:sp>
    <dsp:sp modelId="{AD8EDD8F-BA59-44CA-84A1-AF035E266FCE}">
      <dsp:nvSpPr>
        <dsp:cNvPr id="0" name=""/>
        <dsp:cNvSpPr/>
      </dsp:nvSpPr>
      <dsp:spPr>
        <a:xfrm>
          <a:off x="0" y="247250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3C2F10F4-ECB0-4CE0-8F1E-0C802E6641D0}">
      <dsp:nvSpPr>
        <dsp:cNvPr id="0" name=""/>
        <dsp:cNvSpPr/>
      </dsp:nvSpPr>
      <dsp:spPr>
        <a:xfrm>
          <a:off x="411480" y="2295381"/>
          <a:ext cx="6932335"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Ventajas que ofrece el método</a:t>
          </a:r>
          <a:endParaRPr lang="es-ES" sz="1600" kern="1200" dirty="0"/>
        </a:p>
      </dsp:txBody>
      <dsp:txXfrm>
        <a:off x="411480" y="2295381"/>
        <a:ext cx="6932335" cy="354240"/>
      </dsp:txXfrm>
    </dsp:sp>
    <dsp:sp modelId="{E6A7BD08-1A43-4B9A-AC32-4B7BB2DB15AB}">
      <dsp:nvSpPr>
        <dsp:cNvPr id="0" name=""/>
        <dsp:cNvSpPr/>
      </dsp:nvSpPr>
      <dsp:spPr>
        <a:xfrm>
          <a:off x="0" y="301682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F8EB6F2C-73AD-4932-9793-F52E93C98DBD}">
      <dsp:nvSpPr>
        <dsp:cNvPr id="0" name=""/>
        <dsp:cNvSpPr/>
      </dsp:nvSpPr>
      <dsp:spPr>
        <a:xfrm>
          <a:off x="411480" y="2839701"/>
          <a:ext cx="6932277"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Condiciones para el éxito</a:t>
          </a:r>
          <a:endParaRPr lang="es-ES" sz="1600" kern="1200" dirty="0"/>
        </a:p>
      </dsp:txBody>
      <dsp:txXfrm>
        <a:off x="411480" y="2839701"/>
        <a:ext cx="6932277" cy="354240"/>
      </dsp:txXfrm>
    </dsp:sp>
    <dsp:sp modelId="{3F166B86-1C43-47B9-A82D-5E61D0A64470}">
      <dsp:nvSpPr>
        <dsp:cNvPr id="0" name=""/>
        <dsp:cNvSpPr/>
      </dsp:nvSpPr>
      <dsp:spPr>
        <a:xfrm>
          <a:off x="0" y="356114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831D6C2D-971C-4CD2-987B-8C885D2BD90D}">
      <dsp:nvSpPr>
        <dsp:cNvPr id="0" name=""/>
        <dsp:cNvSpPr/>
      </dsp:nvSpPr>
      <dsp:spPr>
        <a:xfrm>
          <a:off x="411480" y="3384021"/>
          <a:ext cx="6932277"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Plan de comunicación</a:t>
          </a:r>
          <a:endParaRPr lang="es-ES" sz="1600" kern="1200" dirty="0"/>
        </a:p>
      </dsp:txBody>
      <dsp:txXfrm>
        <a:off x="411480" y="3384021"/>
        <a:ext cx="6932277" cy="354240"/>
      </dsp:txXfrm>
    </dsp:sp>
    <dsp:sp modelId="{346D1E16-9657-41C1-8959-4B80EE0465A6}">
      <dsp:nvSpPr>
        <dsp:cNvPr id="0" name=""/>
        <dsp:cNvSpPr/>
      </dsp:nvSpPr>
      <dsp:spPr>
        <a:xfrm>
          <a:off x="0" y="4105461"/>
          <a:ext cx="8229600" cy="302400"/>
        </a:xfrm>
        <a:prstGeom prst="rect">
          <a:avLst/>
        </a:prstGeom>
        <a:solidFill>
          <a:srgbClr val="F48162">
            <a:alpha val="90000"/>
          </a:srgb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dsp:style>
    </dsp:sp>
    <dsp:sp modelId="{C942A595-DF80-476F-A35A-3649EFE629B5}">
      <dsp:nvSpPr>
        <dsp:cNvPr id="0" name=""/>
        <dsp:cNvSpPr/>
      </dsp:nvSpPr>
      <dsp:spPr>
        <a:xfrm>
          <a:off x="411480" y="3928341"/>
          <a:ext cx="6932335" cy="354240"/>
        </a:xfrm>
        <a:prstGeom prst="roundRect">
          <a:avLst/>
        </a:prstGeom>
        <a:solidFill>
          <a:schemeClr val="lt1">
            <a:hueOff val="0"/>
            <a:satOff val="0"/>
            <a:lumOff val="0"/>
            <a:alphaOff val="0"/>
          </a:schemeClr>
        </a:solidFill>
        <a:ln w="25400" cap="flat" cmpd="sng" algn="ctr">
          <a:solidFill>
            <a:srgbClr val="EF4A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s-ES" sz="1600" kern="1200" dirty="0" smtClean="0"/>
            <a:t>Fases del método, etapas y tareas</a:t>
          </a:r>
          <a:endParaRPr lang="es-ES" sz="1600" kern="1200" dirty="0"/>
        </a:p>
      </dsp:txBody>
      <dsp:txXfrm>
        <a:off x="411480" y="3928341"/>
        <a:ext cx="6932335" cy="35424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34AECD-39DA-4DF4-8BE9-39F693447F19}">
      <dsp:nvSpPr>
        <dsp:cNvPr id="0" name=""/>
        <dsp:cNvSpPr/>
      </dsp:nvSpPr>
      <dsp:spPr>
        <a:xfrm>
          <a:off x="0" y="252001"/>
          <a:ext cx="4429156" cy="1771662"/>
        </a:xfrm>
        <a:prstGeom prst="rect">
          <a:avLst/>
        </a:prstGeom>
        <a:solidFill>
          <a:srgbClr val="811F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s-ES" sz="2800" b="1" kern="1200" dirty="0" smtClean="0"/>
            <a:t>PRIMERA PARTE: Introducción al Método ERGOPAR</a:t>
          </a:r>
          <a:endParaRPr lang="es-ES" sz="2800" kern="1200" dirty="0"/>
        </a:p>
      </dsp:txBody>
      <dsp:txXfrm>
        <a:off x="0" y="252001"/>
        <a:ext cx="4429156" cy="1771662"/>
      </dsp:txXfrm>
    </dsp:sp>
    <dsp:sp modelId="{54C95149-BC19-4E95-9B75-2F0C0451ACE5}">
      <dsp:nvSpPr>
        <dsp:cNvPr id="0" name=""/>
        <dsp:cNvSpPr/>
      </dsp:nvSpPr>
      <dsp:spPr>
        <a:xfrm>
          <a:off x="0" y="2065918"/>
          <a:ext cx="4429156" cy="2854800"/>
        </a:xfrm>
        <a:prstGeom prst="rect">
          <a:avLst/>
        </a:prstGeom>
        <a:solidFill>
          <a:srgbClr val="F48162">
            <a:alpha val="90000"/>
          </a:srgbClr>
        </a:solidFill>
        <a:ln w="25400" cap="flat" cmpd="sng" algn="ctr">
          <a:noFill/>
          <a:prstDash val="solid"/>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ES" sz="1800" b="1" kern="1200" dirty="0" smtClean="0"/>
            <a:t>1.1 La ergonomía participativa</a:t>
          </a:r>
          <a:endParaRPr lang="es-ES" sz="1800" b="1" kern="1200" dirty="0"/>
        </a:p>
        <a:p>
          <a:pPr marL="171450" lvl="1" indent="-171450" algn="l" defTabSz="800100" rtl="0">
            <a:lnSpc>
              <a:spcPct val="90000"/>
            </a:lnSpc>
            <a:spcBef>
              <a:spcPct val="0"/>
            </a:spcBef>
            <a:spcAft>
              <a:spcPct val="15000"/>
            </a:spcAft>
            <a:buChar char="••"/>
          </a:pPr>
          <a:r>
            <a:rPr lang="es-ES" sz="1800" b="1" kern="1200" dirty="0" smtClean="0"/>
            <a:t>1.2 Definición, objetivo, desarrollo y validación del método</a:t>
          </a:r>
          <a:endParaRPr lang="es-ES" sz="1800" b="1" kern="1200" dirty="0"/>
        </a:p>
        <a:p>
          <a:pPr marL="171450" lvl="1" indent="-171450" algn="l" defTabSz="800100" rtl="0">
            <a:lnSpc>
              <a:spcPct val="90000"/>
            </a:lnSpc>
            <a:spcBef>
              <a:spcPct val="0"/>
            </a:spcBef>
            <a:spcAft>
              <a:spcPct val="15000"/>
            </a:spcAft>
            <a:buChar char="••"/>
          </a:pPr>
          <a:r>
            <a:rPr lang="es-ES" sz="1800" b="1" kern="1200" dirty="0" smtClean="0"/>
            <a:t>1.3 Marco conceptual</a:t>
          </a:r>
          <a:endParaRPr lang="es-ES" sz="1800" b="1" kern="1200" dirty="0"/>
        </a:p>
        <a:p>
          <a:pPr marL="171450" lvl="1" indent="-171450" algn="l" defTabSz="800100" rtl="0">
            <a:lnSpc>
              <a:spcPct val="90000"/>
            </a:lnSpc>
            <a:spcBef>
              <a:spcPct val="0"/>
            </a:spcBef>
            <a:spcAft>
              <a:spcPct val="15000"/>
            </a:spcAft>
            <a:buChar char="••"/>
          </a:pPr>
          <a:r>
            <a:rPr lang="es-ES" sz="1800" b="1" kern="1200" dirty="0" smtClean="0"/>
            <a:t>1.4 Características generales del método</a:t>
          </a:r>
          <a:endParaRPr lang="es-ES" sz="1800" b="1" kern="1200" dirty="0"/>
        </a:p>
        <a:p>
          <a:pPr marL="171450" lvl="1" indent="-171450" algn="l" defTabSz="800100" rtl="0">
            <a:lnSpc>
              <a:spcPct val="90000"/>
            </a:lnSpc>
            <a:spcBef>
              <a:spcPct val="0"/>
            </a:spcBef>
            <a:spcAft>
              <a:spcPct val="15000"/>
            </a:spcAft>
            <a:buChar char="••"/>
          </a:pPr>
          <a:r>
            <a:rPr lang="es-ES" sz="1800" b="1" kern="1200" dirty="0" smtClean="0"/>
            <a:t>1.5 Ventajas que ofrece el método</a:t>
          </a:r>
          <a:endParaRPr lang="es-ES" sz="1800" b="1" kern="1200" dirty="0"/>
        </a:p>
      </dsp:txBody>
      <dsp:txXfrm>
        <a:off x="0" y="2065918"/>
        <a:ext cx="4429156" cy="28548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01CE53-0EAF-48A6-8CB3-48D115441873}">
      <dsp:nvSpPr>
        <dsp:cNvPr id="0" name=""/>
        <dsp:cNvSpPr/>
      </dsp:nvSpPr>
      <dsp:spPr>
        <a:xfrm>
          <a:off x="143463" y="152"/>
          <a:ext cx="1183686" cy="11836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Prevención del riesgo ergonómico de origen laboral</a:t>
          </a:r>
          <a:endParaRPr lang="es-ES" sz="1000" b="1" kern="1200" dirty="0"/>
        </a:p>
      </dsp:txBody>
      <dsp:txXfrm>
        <a:off x="143463" y="152"/>
        <a:ext cx="1183686" cy="1183686"/>
      </dsp:txXfrm>
    </dsp:sp>
    <dsp:sp modelId="{2ACD7B1F-5AB0-441C-B8D5-A8F9DFF441D7}">
      <dsp:nvSpPr>
        <dsp:cNvPr id="0" name=""/>
        <dsp:cNvSpPr/>
      </dsp:nvSpPr>
      <dsp:spPr>
        <a:xfrm>
          <a:off x="392037" y="1279953"/>
          <a:ext cx="686538" cy="68653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dirty="0"/>
        </a:p>
      </dsp:txBody>
      <dsp:txXfrm>
        <a:off x="392037" y="1279953"/>
        <a:ext cx="686538" cy="686538"/>
      </dsp:txXfrm>
    </dsp:sp>
    <dsp:sp modelId="{76FE5989-5D66-4837-9785-BCE1EC9874DD}">
      <dsp:nvSpPr>
        <dsp:cNvPr id="0" name=""/>
        <dsp:cNvSpPr/>
      </dsp:nvSpPr>
      <dsp:spPr>
        <a:xfrm>
          <a:off x="143463" y="2062607"/>
          <a:ext cx="1183686" cy="11836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Participación de los agentes sociales implicados</a:t>
          </a:r>
          <a:endParaRPr lang="es-ES" sz="1000" b="1" kern="1200" dirty="0"/>
        </a:p>
      </dsp:txBody>
      <dsp:txXfrm>
        <a:off x="143463" y="2062607"/>
        <a:ext cx="1183686" cy="1183686"/>
      </dsp:txXfrm>
    </dsp:sp>
    <dsp:sp modelId="{26BD1F7E-0ECC-4BF1-AEFB-B66E084C6B87}">
      <dsp:nvSpPr>
        <dsp:cNvPr id="0" name=""/>
        <dsp:cNvSpPr/>
      </dsp:nvSpPr>
      <dsp:spPr>
        <a:xfrm>
          <a:off x="1504702" y="1403057"/>
          <a:ext cx="376412" cy="4403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dirty="0"/>
        </a:p>
      </dsp:txBody>
      <dsp:txXfrm>
        <a:off x="1504702" y="1403057"/>
        <a:ext cx="376412" cy="440331"/>
      </dsp:txXfrm>
    </dsp:sp>
    <dsp:sp modelId="{B73C2064-FAEE-4862-B5B8-028661B3F3B2}">
      <dsp:nvSpPr>
        <dsp:cNvPr id="0" name=""/>
        <dsp:cNvSpPr/>
      </dsp:nvSpPr>
      <dsp:spPr>
        <a:xfrm>
          <a:off x="2037361" y="439536"/>
          <a:ext cx="2367372" cy="23673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ERGONOMÍA PARTICIPATIVA</a:t>
          </a:r>
          <a:endParaRPr lang="es-ES" sz="1800" kern="1200" dirty="0"/>
        </a:p>
      </dsp:txBody>
      <dsp:txXfrm>
        <a:off x="2037361" y="439536"/>
        <a:ext cx="2367372" cy="2367372"/>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76CF0B-4449-42DA-ADDC-22393F778296}">
      <dsp:nvSpPr>
        <dsp:cNvPr id="0" name=""/>
        <dsp:cNvSpPr/>
      </dsp:nvSpPr>
      <dsp:spPr>
        <a:xfrm>
          <a:off x="1700243" y="1782086"/>
          <a:ext cx="2351032" cy="2200290"/>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t>MEJORA CONTINUA DE LAS CONDICIONES DE TRABAJO</a:t>
          </a:r>
        </a:p>
      </dsp:txBody>
      <dsp:txXfrm>
        <a:off x="1700243" y="1782086"/>
        <a:ext cx="2351032" cy="2200290"/>
      </dsp:txXfrm>
    </dsp:sp>
    <dsp:sp modelId="{87F35DE0-50D6-4557-901C-7F8896432B8F}">
      <dsp:nvSpPr>
        <dsp:cNvPr id="0" name=""/>
        <dsp:cNvSpPr/>
      </dsp:nvSpPr>
      <dsp:spPr>
        <a:xfrm>
          <a:off x="-50747" y="466456"/>
          <a:ext cx="2692596" cy="2401021"/>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t>PARTICIPACIÓN DE TODOS LOS ACTORES</a:t>
          </a:r>
        </a:p>
      </dsp:txBody>
      <dsp:txXfrm>
        <a:off x="-50747" y="466456"/>
        <a:ext cx="2692596" cy="2401021"/>
      </dsp:txXfrm>
    </dsp:sp>
    <dsp:sp modelId="{4976287D-7C4B-49D2-AB95-6F1FC381C310}">
      <dsp:nvSpPr>
        <dsp:cNvPr id="0" name=""/>
        <dsp:cNvSpPr/>
      </dsp:nvSpPr>
      <dsp:spPr>
        <a:xfrm>
          <a:off x="1871790" y="1206955"/>
          <a:ext cx="2706357" cy="2706357"/>
        </a:xfrm>
        <a:prstGeom prst="circularArrow">
          <a:avLst>
            <a:gd name="adj1" fmla="val 4878"/>
            <a:gd name="adj2" fmla="val 312630"/>
            <a:gd name="adj3" fmla="val 3128246"/>
            <a:gd name="adj4" fmla="val 15241042"/>
            <a:gd name="adj5" fmla="val 569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1A759B-3535-493C-9C4C-A1F617AD03C0}">
      <dsp:nvSpPr>
        <dsp:cNvPr id="0" name=""/>
        <dsp:cNvSpPr/>
      </dsp:nvSpPr>
      <dsp:spPr>
        <a:xfrm>
          <a:off x="-313022" y="362173"/>
          <a:ext cx="2046270" cy="2046270"/>
        </a:xfrm>
        <a:prstGeom prst="leftCircularArrow">
          <a:avLst>
            <a:gd name="adj1" fmla="val 6452"/>
            <a:gd name="adj2" fmla="val 429999"/>
            <a:gd name="adj3" fmla="val 10489124"/>
            <a:gd name="adj4" fmla="val 14837806"/>
            <a:gd name="adj5" fmla="val 7527"/>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3F274-66CF-4FD6-8FFD-166AECAB1A19}">
      <dsp:nvSpPr>
        <dsp:cNvPr id="0" name=""/>
        <dsp:cNvSpPr/>
      </dsp:nvSpPr>
      <dsp:spPr>
        <a:xfrm>
          <a:off x="2110024" y="2849215"/>
          <a:ext cx="1875950" cy="11315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ergopar.istas.net</a:t>
          </a:r>
          <a:endParaRPr lang="es-ES" sz="1200" b="1" kern="1200" dirty="0"/>
        </a:p>
      </dsp:txBody>
      <dsp:txXfrm>
        <a:off x="2110024" y="2849215"/>
        <a:ext cx="1875950" cy="1131570"/>
      </dsp:txXfrm>
    </dsp:sp>
    <dsp:sp modelId="{1A68030B-DD9B-4F4C-80AD-B195BEB2AA50}">
      <dsp:nvSpPr>
        <dsp:cNvPr id="0" name=""/>
        <dsp:cNvSpPr/>
      </dsp:nvSpPr>
      <dsp:spPr>
        <a:xfrm rot="10800000">
          <a:off x="398210" y="3253751"/>
          <a:ext cx="1617664" cy="32249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CC4353-E8C5-4F1D-A346-B66FAD91B5F5}">
      <dsp:nvSpPr>
        <dsp:cNvPr id="0" name=""/>
        <dsp:cNvSpPr/>
      </dsp:nvSpPr>
      <dsp:spPr>
        <a:xfrm>
          <a:off x="2161" y="3098160"/>
          <a:ext cx="792099" cy="6336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Manual del Método ERGOPAR V2.0</a:t>
          </a:r>
          <a:endParaRPr lang="es-ES" sz="700" b="1" kern="1200" dirty="0"/>
        </a:p>
      </dsp:txBody>
      <dsp:txXfrm>
        <a:off x="2161" y="3098160"/>
        <a:ext cx="792099" cy="633679"/>
      </dsp:txXfrm>
    </dsp:sp>
    <dsp:sp modelId="{6A20DA02-7D6E-4379-90E4-5403B21916A3}">
      <dsp:nvSpPr>
        <dsp:cNvPr id="0" name=""/>
        <dsp:cNvSpPr/>
      </dsp:nvSpPr>
      <dsp:spPr>
        <a:xfrm rot="12150000">
          <a:off x="534710" y="2567518"/>
          <a:ext cx="1713153" cy="322497"/>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15C428-6C65-4F95-AD29-3D20FC19119C}">
      <dsp:nvSpPr>
        <dsp:cNvPr id="0" name=""/>
        <dsp:cNvSpPr/>
      </dsp:nvSpPr>
      <dsp:spPr>
        <a:xfrm>
          <a:off x="203864" y="2084129"/>
          <a:ext cx="792099" cy="63367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Aplicación informática y manual de uso  V2.0</a:t>
          </a:r>
          <a:endParaRPr lang="es-ES" sz="700" b="1" kern="1200" dirty="0"/>
        </a:p>
      </dsp:txBody>
      <dsp:txXfrm>
        <a:off x="203864" y="2084129"/>
        <a:ext cx="792099" cy="633679"/>
      </dsp:txXfrm>
    </dsp:sp>
    <dsp:sp modelId="{AE1E2E62-2A74-4D37-BDAE-CE547DF69A45}">
      <dsp:nvSpPr>
        <dsp:cNvPr id="0" name=""/>
        <dsp:cNvSpPr/>
      </dsp:nvSpPr>
      <dsp:spPr>
        <a:xfrm rot="13500000">
          <a:off x="902424" y="2036470"/>
          <a:ext cx="1856587" cy="322497"/>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BE8D34-E53F-4FA3-80CD-EFDBE147FD44}">
      <dsp:nvSpPr>
        <dsp:cNvPr id="0" name=""/>
        <dsp:cNvSpPr/>
      </dsp:nvSpPr>
      <dsp:spPr>
        <a:xfrm>
          <a:off x="778266" y="1224476"/>
          <a:ext cx="792099" cy="63367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Documentos para promoción en las empresas</a:t>
          </a:r>
          <a:endParaRPr lang="es-ES" sz="700" b="1" kern="1200" dirty="0"/>
        </a:p>
      </dsp:txBody>
      <dsp:txXfrm>
        <a:off x="778266" y="1224476"/>
        <a:ext cx="792099" cy="633679"/>
      </dsp:txXfrm>
    </dsp:sp>
    <dsp:sp modelId="{F86BC08B-6ACA-467D-98D7-FCE3E3C7724F}">
      <dsp:nvSpPr>
        <dsp:cNvPr id="0" name=""/>
        <dsp:cNvSpPr/>
      </dsp:nvSpPr>
      <dsp:spPr>
        <a:xfrm rot="14850000">
          <a:off x="1434372" y="1703025"/>
          <a:ext cx="1942591" cy="322497"/>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3568497-D59D-4392-89E2-EA50648D87F1}">
      <dsp:nvSpPr>
        <dsp:cNvPr id="0" name=""/>
        <dsp:cNvSpPr/>
      </dsp:nvSpPr>
      <dsp:spPr>
        <a:xfrm>
          <a:off x="1637919" y="650074"/>
          <a:ext cx="792099" cy="63367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Recursos de apoyo en la aplicación del método</a:t>
          </a:r>
          <a:endParaRPr lang="es-ES" sz="700" b="1" kern="1200" dirty="0"/>
        </a:p>
      </dsp:txBody>
      <dsp:txXfrm>
        <a:off x="1637919" y="650074"/>
        <a:ext cx="792099" cy="633679"/>
      </dsp:txXfrm>
    </dsp:sp>
    <dsp:sp modelId="{581B14E0-19A9-46A4-B261-E845B9C9D6A7}">
      <dsp:nvSpPr>
        <dsp:cNvPr id="0" name=""/>
        <dsp:cNvSpPr/>
      </dsp:nvSpPr>
      <dsp:spPr>
        <a:xfrm rot="16200000">
          <a:off x="2063307" y="1588653"/>
          <a:ext cx="1969384" cy="322497"/>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AC54DF-D3BF-4605-A214-5DB5776D57FC}">
      <dsp:nvSpPr>
        <dsp:cNvPr id="0" name=""/>
        <dsp:cNvSpPr/>
      </dsp:nvSpPr>
      <dsp:spPr>
        <a:xfrm>
          <a:off x="2651950" y="448370"/>
          <a:ext cx="792099" cy="63367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Vídeo 10’ presentación</a:t>
          </a:r>
          <a:endParaRPr lang="es-ES" sz="700" b="1" kern="1200" dirty="0"/>
        </a:p>
      </dsp:txBody>
      <dsp:txXfrm>
        <a:off x="2651950" y="448370"/>
        <a:ext cx="792099" cy="633679"/>
      </dsp:txXfrm>
    </dsp:sp>
    <dsp:sp modelId="{3316A0F2-D4A9-4127-8354-107030F3F86B}">
      <dsp:nvSpPr>
        <dsp:cNvPr id="0" name=""/>
        <dsp:cNvSpPr/>
      </dsp:nvSpPr>
      <dsp:spPr>
        <a:xfrm rot="17550000">
          <a:off x="2719035" y="1703025"/>
          <a:ext cx="1942591" cy="32249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AC5088-9249-4F98-8C61-1F9335DF7E2B}">
      <dsp:nvSpPr>
        <dsp:cNvPr id="0" name=""/>
        <dsp:cNvSpPr/>
      </dsp:nvSpPr>
      <dsp:spPr>
        <a:xfrm>
          <a:off x="3665981" y="650074"/>
          <a:ext cx="792099" cy="6336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Artículos publicados</a:t>
          </a:r>
          <a:endParaRPr lang="es-ES" sz="700" b="1" kern="1200" dirty="0"/>
        </a:p>
      </dsp:txBody>
      <dsp:txXfrm>
        <a:off x="3665981" y="650074"/>
        <a:ext cx="792099" cy="633679"/>
      </dsp:txXfrm>
    </dsp:sp>
    <dsp:sp modelId="{BADA3E4E-A9CE-4578-995F-1F6E7BF75696}">
      <dsp:nvSpPr>
        <dsp:cNvPr id="0" name=""/>
        <dsp:cNvSpPr/>
      </dsp:nvSpPr>
      <dsp:spPr>
        <a:xfrm rot="18900000">
          <a:off x="3336987" y="2036470"/>
          <a:ext cx="1856587" cy="322497"/>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1C2168-889D-44E3-8538-DD39C99AE0D7}">
      <dsp:nvSpPr>
        <dsp:cNvPr id="0" name=""/>
        <dsp:cNvSpPr/>
      </dsp:nvSpPr>
      <dsp:spPr>
        <a:xfrm>
          <a:off x="4525634" y="1224476"/>
          <a:ext cx="792099" cy="63367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Informe de experiencias en 4 empresas manufactureras</a:t>
          </a:r>
          <a:endParaRPr lang="es-ES" sz="700" b="1" kern="1200" dirty="0"/>
        </a:p>
      </dsp:txBody>
      <dsp:txXfrm>
        <a:off x="4525634" y="1224476"/>
        <a:ext cx="792099" cy="633679"/>
      </dsp:txXfrm>
    </dsp:sp>
    <dsp:sp modelId="{25E8CE81-CC64-440F-8836-631F91BD3130}">
      <dsp:nvSpPr>
        <dsp:cNvPr id="0" name=""/>
        <dsp:cNvSpPr/>
      </dsp:nvSpPr>
      <dsp:spPr>
        <a:xfrm rot="20250000">
          <a:off x="3848135" y="2567518"/>
          <a:ext cx="1713153" cy="322497"/>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F2509C-AB64-42A8-872B-EA38B282896C}">
      <dsp:nvSpPr>
        <dsp:cNvPr id="0" name=""/>
        <dsp:cNvSpPr/>
      </dsp:nvSpPr>
      <dsp:spPr>
        <a:xfrm>
          <a:off x="5100036" y="2084129"/>
          <a:ext cx="792099" cy="63367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Informe de experiencias en 4 centros de atención al discapacitado</a:t>
          </a:r>
          <a:endParaRPr lang="es-ES" sz="700" b="1" kern="1200" dirty="0"/>
        </a:p>
      </dsp:txBody>
      <dsp:txXfrm>
        <a:off x="5100036" y="2084129"/>
        <a:ext cx="792099" cy="633679"/>
      </dsp:txXfrm>
    </dsp:sp>
    <dsp:sp modelId="{FE4784DF-9CCB-4E44-8C78-F3863E5C0225}">
      <dsp:nvSpPr>
        <dsp:cNvPr id="0" name=""/>
        <dsp:cNvSpPr/>
      </dsp:nvSpPr>
      <dsp:spPr>
        <a:xfrm>
          <a:off x="4080125" y="3253751"/>
          <a:ext cx="1617664" cy="322497"/>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57F91D-53FD-4C23-A14E-DE9B6B7675F5}">
      <dsp:nvSpPr>
        <dsp:cNvPr id="0" name=""/>
        <dsp:cNvSpPr/>
      </dsp:nvSpPr>
      <dsp:spPr>
        <a:xfrm>
          <a:off x="5301739" y="3098160"/>
          <a:ext cx="792099" cy="63367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es-ES" sz="700" b="1" kern="1200" dirty="0" smtClean="0"/>
            <a:t>Noticias relacionadas</a:t>
          </a:r>
          <a:endParaRPr lang="es-ES" sz="700" b="1" kern="1200" dirty="0"/>
        </a:p>
      </dsp:txBody>
      <dsp:txXfrm>
        <a:off x="5301739" y="3098160"/>
        <a:ext cx="792099" cy="63367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DDEC04-6815-4650-9B71-B8F74D3AE7F6}">
      <dsp:nvSpPr>
        <dsp:cNvPr id="0" name=""/>
        <dsp:cNvSpPr/>
      </dsp:nvSpPr>
      <dsp:spPr>
        <a:xfrm>
          <a:off x="567932" y="0"/>
          <a:ext cx="6436563" cy="4772044"/>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E35691-9613-4DCE-9F03-2E97BAFC0D54}">
      <dsp:nvSpPr>
        <dsp:cNvPr id="0" name=""/>
        <dsp:cNvSpPr/>
      </dsp:nvSpPr>
      <dsp:spPr>
        <a:xfrm>
          <a:off x="5045" y="1431613"/>
          <a:ext cx="1650552" cy="19088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latin typeface="+mn-lt"/>
              <a:cs typeface="Arial" charset="0"/>
            </a:rPr>
            <a:t>Los trabajadores del puesto analizado participan en cada fase metodológica</a:t>
          </a:r>
          <a:r>
            <a:rPr lang="es-ES" sz="1200" kern="1200" dirty="0" smtClean="0">
              <a:latin typeface="+mn-lt"/>
              <a:cs typeface="Arial" charset="0"/>
            </a:rPr>
            <a:t>, ya sea directamente y/o de manera delegada</a:t>
          </a:r>
          <a:endParaRPr lang="es-ES" sz="1200" kern="1200" dirty="0">
            <a:latin typeface="+mn-lt"/>
          </a:endParaRPr>
        </a:p>
      </dsp:txBody>
      <dsp:txXfrm>
        <a:off x="5045" y="1431613"/>
        <a:ext cx="1650552" cy="1908818"/>
      </dsp:txXfrm>
    </dsp:sp>
    <dsp:sp modelId="{F2C66AD5-6A37-41DA-836F-401F4985FA37}">
      <dsp:nvSpPr>
        <dsp:cNvPr id="0" name=""/>
        <dsp:cNvSpPr/>
      </dsp:nvSpPr>
      <dsp:spPr>
        <a:xfrm>
          <a:off x="1930690" y="1431613"/>
          <a:ext cx="1650552" cy="19088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mn-lt"/>
              <a:cs typeface="Arial" charset="0"/>
            </a:rPr>
            <a:t>Analiza los </a:t>
          </a:r>
          <a:r>
            <a:rPr lang="es-ES" sz="1200" b="1" kern="1200" dirty="0" smtClean="0">
              <a:latin typeface="+mn-lt"/>
              <a:cs typeface="Arial" charset="0"/>
            </a:rPr>
            <a:t>riesgos ergonómicos de puestos de trabajo en una jornada completa</a:t>
          </a:r>
          <a:r>
            <a:rPr lang="es-ES" sz="1200" kern="1200" dirty="0" smtClean="0">
              <a:latin typeface="+mn-lt"/>
              <a:cs typeface="Arial" charset="0"/>
            </a:rPr>
            <a:t>, teniendo en cuenta</a:t>
          </a:r>
          <a:r>
            <a:rPr lang="es-ES" sz="1200" b="1" kern="1200" dirty="0" smtClean="0">
              <a:latin typeface="+mn-lt"/>
              <a:cs typeface="Arial" charset="0"/>
            </a:rPr>
            <a:t> los factores de riesgo presentes en todas las tareas</a:t>
          </a:r>
          <a:r>
            <a:rPr lang="es-ES" sz="1200" kern="1200" dirty="0" smtClean="0">
              <a:latin typeface="+mn-lt"/>
              <a:cs typeface="Arial" charset="0"/>
            </a:rPr>
            <a:t> </a:t>
          </a:r>
          <a:r>
            <a:rPr lang="es-ES" sz="1200" b="1" kern="1200" dirty="0" smtClean="0">
              <a:latin typeface="+mn-lt"/>
              <a:cs typeface="Arial" charset="0"/>
            </a:rPr>
            <a:t> desarrolladas</a:t>
          </a:r>
          <a:endParaRPr lang="es-ES" sz="1200" b="1" kern="1200" dirty="0">
            <a:latin typeface="+mn-lt"/>
          </a:endParaRPr>
        </a:p>
      </dsp:txBody>
      <dsp:txXfrm>
        <a:off x="1930690" y="1431613"/>
        <a:ext cx="1650552" cy="1908818"/>
      </dsp:txXfrm>
    </dsp:sp>
    <dsp:sp modelId="{8DE6D1B0-5F20-4A24-878E-F42B537BCE85}">
      <dsp:nvSpPr>
        <dsp:cNvPr id="0" name=""/>
        <dsp:cNvSpPr/>
      </dsp:nvSpPr>
      <dsp:spPr>
        <a:xfrm>
          <a:off x="3856334" y="1431613"/>
          <a:ext cx="1785402" cy="19088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mn-lt"/>
              <a:cs typeface="Arial" charset="0"/>
            </a:rPr>
            <a:t>Genera un </a:t>
          </a:r>
          <a:r>
            <a:rPr lang="es-ES" sz="1200" b="1" kern="1200" dirty="0" smtClean="0">
              <a:latin typeface="+mn-lt"/>
              <a:cs typeface="Arial" charset="0"/>
            </a:rPr>
            <a:t>informe de resultados sobre factores de riesgo ergonomicos y daños prioritarios por cada colectivo</a:t>
          </a:r>
          <a:r>
            <a:rPr lang="es-ES" sz="1200" kern="1200" dirty="0" smtClean="0">
              <a:latin typeface="+mn-lt"/>
              <a:cs typeface="Arial" charset="0"/>
            </a:rPr>
            <a:t> de trabajadores con idénticas o similares condiciones de trabajo</a:t>
          </a:r>
          <a:endParaRPr lang="es-ES" sz="1200" kern="1200" dirty="0">
            <a:latin typeface="+mn-lt"/>
          </a:endParaRPr>
        </a:p>
      </dsp:txBody>
      <dsp:txXfrm>
        <a:off x="3856334" y="1431613"/>
        <a:ext cx="1785402" cy="1908818"/>
      </dsp:txXfrm>
    </dsp:sp>
    <dsp:sp modelId="{2E3E7B6A-44BD-49EA-BF84-E8ECFBE43AD7}">
      <dsp:nvSpPr>
        <dsp:cNvPr id="0" name=""/>
        <dsp:cNvSpPr/>
      </dsp:nvSpPr>
      <dsp:spPr>
        <a:xfrm>
          <a:off x="5916829" y="1431613"/>
          <a:ext cx="1650552" cy="190881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Además de los factores de riesgo biomecánicos, tiene en cuenta </a:t>
          </a:r>
          <a:r>
            <a:rPr lang="es-ES" sz="1200" b="1" kern="1200" dirty="0"/>
            <a:t>su interacción con factores de riesgo psicosocial, ambientales, del entorno laboral, variables individuales, etc</a:t>
          </a:r>
        </a:p>
      </dsp:txBody>
      <dsp:txXfrm>
        <a:off x="5916829" y="1431613"/>
        <a:ext cx="1650552" cy="190881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CFF83-4A46-4AEB-A1A7-D616B6149102}">
      <dsp:nvSpPr>
        <dsp:cNvPr id="0" name=""/>
        <dsp:cNvSpPr/>
      </dsp:nvSpPr>
      <dsp:spPr>
        <a:xfrm>
          <a:off x="0" y="1238370"/>
          <a:ext cx="8143932" cy="354688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060" tIns="458216" rIns="63206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Mejora de los procesos </a:t>
          </a:r>
          <a:r>
            <a:rPr lang="es-ES" sz="1800" b="1" kern="1200" dirty="0" smtClean="0"/>
            <a:t>de participación, comunicación e información</a:t>
          </a:r>
          <a:r>
            <a:rPr lang="es-ES" sz="1800" kern="1200" dirty="0" smtClean="0"/>
            <a:t> en la empresa.</a:t>
          </a:r>
          <a:endParaRPr lang="es-ES" sz="1800" kern="1200" dirty="0"/>
        </a:p>
        <a:p>
          <a:pPr marL="171450" lvl="1" indent="-171450" algn="l" defTabSz="800100">
            <a:lnSpc>
              <a:spcPct val="90000"/>
            </a:lnSpc>
            <a:spcBef>
              <a:spcPct val="0"/>
            </a:spcBef>
            <a:spcAft>
              <a:spcPct val="15000"/>
            </a:spcAft>
            <a:buChar char="••"/>
          </a:pPr>
          <a:r>
            <a:rPr lang="es-ES" sz="1800" kern="1200" dirty="0" smtClean="0"/>
            <a:t>Mejora de las </a:t>
          </a:r>
          <a:r>
            <a:rPr lang="es-ES" sz="1800" b="1" kern="1200" dirty="0" smtClean="0"/>
            <a:t>condiciones de trabajo a nivel ergonómico </a:t>
          </a:r>
          <a:r>
            <a:rPr lang="es-ES" sz="1800" kern="1200" dirty="0" smtClean="0"/>
            <a:t>(reducción de las exigencias físicas en el puesto de trabajo).</a:t>
          </a:r>
          <a:endParaRPr lang="es-ES" sz="1800" kern="1200" dirty="0"/>
        </a:p>
        <a:p>
          <a:pPr marL="171450" lvl="1" indent="-171450" algn="l" defTabSz="800100">
            <a:lnSpc>
              <a:spcPct val="90000"/>
            </a:lnSpc>
            <a:spcBef>
              <a:spcPct val="0"/>
            </a:spcBef>
            <a:spcAft>
              <a:spcPct val="15000"/>
            </a:spcAft>
            <a:buChar char="••"/>
          </a:pPr>
          <a:r>
            <a:rPr lang="es-ES" sz="1800" kern="1200" dirty="0" smtClean="0"/>
            <a:t>Disminución de </a:t>
          </a:r>
          <a:r>
            <a:rPr lang="es-ES" sz="1800" b="1" kern="1200" dirty="0" smtClean="0"/>
            <a:t>las molestias físicas relacionadas </a:t>
          </a:r>
          <a:r>
            <a:rPr lang="es-ES" sz="1800" kern="1200" dirty="0" smtClean="0"/>
            <a:t>con el trabajo.</a:t>
          </a:r>
          <a:endParaRPr lang="es-ES" sz="1800" kern="1200" dirty="0"/>
        </a:p>
        <a:p>
          <a:pPr marL="171450" lvl="1" indent="-171450" algn="l" defTabSz="800100">
            <a:lnSpc>
              <a:spcPct val="90000"/>
            </a:lnSpc>
            <a:spcBef>
              <a:spcPct val="0"/>
            </a:spcBef>
            <a:spcAft>
              <a:spcPct val="15000"/>
            </a:spcAft>
            <a:buChar char="••"/>
          </a:pPr>
          <a:r>
            <a:rPr lang="es-ES" sz="1800" kern="1200" dirty="0" smtClean="0"/>
            <a:t>Aumento del </a:t>
          </a:r>
          <a:r>
            <a:rPr lang="es-ES" sz="1800" b="1" kern="1200" dirty="0" smtClean="0"/>
            <a:t>interés del trabajador y la dirección por la prevención de riesgos laborales</a:t>
          </a:r>
          <a:r>
            <a:rPr lang="es-ES" sz="1800" kern="1200" dirty="0" smtClean="0"/>
            <a:t>, así como en sus conocimientos en ergonomía. </a:t>
          </a:r>
          <a:endParaRPr lang="es-ES" sz="1800" kern="1200" dirty="0"/>
        </a:p>
        <a:p>
          <a:pPr marL="171450" lvl="1" indent="-171450" algn="l" defTabSz="800100">
            <a:lnSpc>
              <a:spcPct val="90000"/>
            </a:lnSpc>
            <a:spcBef>
              <a:spcPct val="0"/>
            </a:spcBef>
            <a:spcAft>
              <a:spcPct val="15000"/>
            </a:spcAft>
            <a:buChar char="••"/>
          </a:pPr>
          <a:r>
            <a:rPr lang="es-ES" sz="1800" kern="1200" dirty="0" smtClean="0"/>
            <a:t>Mejora </a:t>
          </a:r>
          <a:r>
            <a:rPr lang="es-ES" sz="1800" b="1" kern="1200" dirty="0" smtClean="0"/>
            <a:t>la productividad</a:t>
          </a:r>
          <a:r>
            <a:rPr lang="es-ES" sz="1800" kern="1200" dirty="0" smtClean="0"/>
            <a:t>. </a:t>
          </a:r>
          <a:endParaRPr lang="es-ES" sz="1800" kern="1200" dirty="0"/>
        </a:p>
      </dsp:txBody>
      <dsp:txXfrm>
        <a:off x="0" y="1238370"/>
        <a:ext cx="8143932" cy="3546888"/>
      </dsp:txXfrm>
    </dsp:sp>
    <dsp:sp modelId="{EFB8D6EB-D6EF-4578-9586-F949B951986F}">
      <dsp:nvSpPr>
        <dsp:cNvPr id="0" name=""/>
        <dsp:cNvSpPr/>
      </dsp:nvSpPr>
      <dsp:spPr>
        <a:xfrm>
          <a:off x="428627" y="337096"/>
          <a:ext cx="6751926" cy="13011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475" tIns="0" rIns="215475" bIns="0" numCol="1" spcCol="1270" anchor="ctr" anchorCtr="0">
          <a:noAutofit/>
        </a:bodyPr>
        <a:lstStyle/>
        <a:p>
          <a:pPr lvl="0" algn="l" defTabSz="889000">
            <a:lnSpc>
              <a:spcPct val="90000"/>
            </a:lnSpc>
            <a:spcBef>
              <a:spcPct val="0"/>
            </a:spcBef>
            <a:spcAft>
              <a:spcPct val="35000"/>
            </a:spcAft>
          </a:pPr>
          <a:r>
            <a:rPr lang="es-ES" sz="2000" b="1" kern="1200" dirty="0" smtClean="0"/>
            <a:t>Resultados de tres empresas de diferentes sectores en las que se aplicó el Método ERGOPAR </a:t>
          </a:r>
          <a:r>
            <a:rPr lang="es-ES" sz="2000" kern="1200" dirty="0" smtClean="0"/>
            <a:t>(sector de cerámica, textil y química), España. </a:t>
          </a:r>
          <a:endParaRPr lang="es-ES" sz="2000" kern="1200" dirty="0"/>
        </a:p>
      </dsp:txBody>
      <dsp:txXfrm>
        <a:off x="428627" y="337096"/>
        <a:ext cx="6751926" cy="130113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31B10B-43EE-4BFC-AEAF-C52E5B7AE6E2}">
      <dsp:nvSpPr>
        <dsp:cNvPr id="0" name=""/>
        <dsp:cNvSpPr/>
      </dsp:nvSpPr>
      <dsp:spPr>
        <a:xfrm>
          <a:off x="0" y="256951"/>
          <a:ext cx="7786742"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61DE2-A145-437F-AA69-AC14F2B24F6E}">
      <dsp:nvSpPr>
        <dsp:cNvPr id="0" name=""/>
        <dsp:cNvSpPr/>
      </dsp:nvSpPr>
      <dsp:spPr>
        <a:xfrm>
          <a:off x="389337" y="138871"/>
          <a:ext cx="5450719" cy="236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¿Aplicación temporal o permanente?</a:t>
          </a:r>
          <a:endParaRPr lang="es-ES" sz="1000" kern="1200" dirty="0"/>
        </a:p>
      </dsp:txBody>
      <dsp:txXfrm>
        <a:off x="389337" y="138871"/>
        <a:ext cx="5450719" cy="236160"/>
      </dsp:txXfrm>
    </dsp:sp>
    <dsp:sp modelId="{C11781CB-1F15-4362-A868-1F723495DA0C}">
      <dsp:nvSpPr>
        <dsp:cNvPr id="0" name=""/>
        <dsp:cNvSpPr/>
      </dsp:nvSpPr>
      <dsp:spPr>
        <a:xfrm>
          <a:off x="0" y="619831"/>
          <a:ext cx="7786742" cy="20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20279-F230-4228-8814-DC9B28E31B95}">
      <dsp:nvSpPr>
        <dsp:cNvPr id="0" name=""/>
        <dsp:cNvSpPr/>
      </dsp:nvSpPr>
      <dsp:spPr>
        <a:xfrm>
          <a:off x="389337" y="501751"/>
          <a:ext cx="5450719" cy="2361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¿Cómo participa el trabajador y la dirección de la empresa? </a:t>
          </a:r>
          <a:endParaRPr lang="es-ES" sz="1000" kern="1200" dirty="0"/>
        </a:p>
      </dsp:txBody>
      <dsp:txXfrm>
        <a:off x="389337" y="501751"/>
        <a:ext cx="5450719" cy="236160"/>
      </dsp:txXfrm>
    </dsp:sp>
    <dsp:sp modelId="{E9D108BC-FA10-49B9-A95B-46CAEB95AC5F}">
      <dsp:nvSpPr>
        <dsp:cNvPr id="0" name=""/>
        <dsp:cNvSpPr/>
      </dsp:nvSpPr>
      <dsp:spPr>
        <a:xfrm>
          <a:off x="0" y="953312"/>
          <a:ext cx="7786742" cy="20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A3F08-2BDC-44B1-ABBE-72FEC94A1B13}">
      <dsp:nvSpPr>
        <dsp:cNvPr id="0" name=""/>
        <dsp:cNvSpPr/>
      </dsp:nvSpPr>
      <dsp:spPr>
        <a:xfrm>
          <a:off x="389337" y="864631"/>
          <a:ext cx="5450719" cy="236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¿Y sus representantes? </a:t>
          </a:r>
          <a:endParaRPr lang="es-ES" sz="1000" kern="1200" dirty="0" smtClean="0"/>
        </a:p>
      </dsp:txBody>
      <dsp:txXfrm>
        <a:off x="389337" y="864631"/>
        <a:ext cx="5450719" cy="236160"/>
      </dsp:txXfrm>
    </dsp:sp>
    <dsp:sp modelId="{D4DE54A3-27D4-4657-8A19-93A5F74AC2A4}">
      <dsp:nvSpPr>
        <dsp:cNvPr id="0" name=""/>
        <dsp:cNvSpPr/>
      </dsp:nvSpPr>
      <dsp:spPr>
        <a:xfrm>
          <a:off x="0" y="1345591"/>
          <a:ext cx="7786742"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62599-0CD2-4571-B6F3-50D71C52A7FD}">
      <dsp:nvSpPr>
        <dsp:cNvPr id="0" name=""/>
        <dsp:cNvSpPr/>
      </dsp:nvSpPr>
      <dsp:spPr>
        <a:xfrm>
          <a:off x="389337" y="1227511"/>
          <a:ext cx="5450719" cy="236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¿Dónde aplicar el método?</a:t>
          </a:r>
          <a:endParaRPr lang="es-ES" sz="1000" kern="1200" dirty="0"/>
        </a:p>
      </dsp:txBody>
      <dsp:txXfrm>
        <a:off x="389337" y="1227511"/>
        <a:ext cx="5450719" cy="236160"/>
      </dsp:txXfrm>
    </dsp:sp>
    <dsp:sp modelId="{D6E11751-E7F5-4DC0-9496-EF876E552592}">
      <dsp:nvSpPr>
        <dsp:cNvPr id="0" name=""/>
        <dsp:cNvSpPr/>
      </dsp:nvSpPr>
      <dsp:spPr>
        <a:xfrm>
          <a:off x="0" y="1708471"/>
          <a:ext cx="7786742" cy="201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8E457-59F1-4C6C-AE7F-516902875D3D}">
      <dsp:nvSpPr>
        <dsp:cNvPr id="0" name=""/>
        <dsp:cNvSpPr/>
      </dsp:nvSpPr>
      <dsp:spPr>
        <a:xfrm>
          <a:off x="389337" y="1590391"/>
          <a:ext cx="5450719" cy="236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¿Qué mecanismos participativos se crean para su implantación?</a:t>
          </a:r>
          <a:endParaRPr lang="es-ES" sz="1000" kern="1200" dirty="0"/>
        </a:p>
      </dsp:txBody>
      <dsp:txXfrm>
        <a:off x="389337" y="1590391"/>
        <a:ext cx="5450719" cy="236160"/>
      </dsp:txXfrm>
    </dsp:sp>
    <dsp:sp modelId="{928F81F1-FF55-43F5-8E3D-8469844B2F69}">
      <dsp:nvSpPr>
        <dsp:cNvPr id="0" name=""/>
        <dsp:cNvSpPr/>
      </dsp:nvSpPr>
      <dsp:spPr>
        <a:xfrm>
          <a:off x="0" y="2071351"/>
          <a:ext cx="7786742" cy="20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C899A-733F-4038-9E57-B3ABE5E89966}">
      <dsp:nvSpPr>
        <dsp:cNvPr id="0" name=""/>
        <dsp:cNvSpPr/>
      </dsp:nvSpPr>
      <dsp:spPr>
        <a:xfrm>
          <a:off x="389337" y="1953271"/>
          <a:ext cx="5450719" cy="236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¿La participación es voluntaria u obligatoria? </a:t>
          </a:r>
          <a:endParaRPr lang="es-ES" sz="1000" kern="1200" dirty="0"/>
        </a:p>
      </dsp:txBody>
      <dsp:txXfrm>
        <a:off x="389337" y="1953271"/>
        <a:ext cx="5450719" cy="236160"/>
      </dsp:txXfrm>
    </dsp:sp>
    <dsp:sp modelId="{D755260E-5D90-40F0-9557-06E65C2A9E5E}">
      <dsp:nvSpPr>
        <dsp:cNvPr id="0" name=""/>
        <dsp:cNvSpPr/>
      </dsp:nvSpPr>
      <dsp:spPr>
        <a:xfrm>
          <a:off x="0" y="2434231"/>
          <a:ext cx="7786742" cy="20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04C33-A119-46C8-AE25-CF53042E2746}">
      <dsp:nvSpPr>
        <dsp:cNvPr id="0" name=""/>
        <dsp:cNvSpPr/>
      </dsp:nvSpPr>
      <dsp:spPr>
        <a:xfrm>
          <a:off x="389337" y="2316151"/>
          <a:ext cx="5450719" cy="2361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¿En quién recae la toma de decisiones? </a:t>
          </a:r>
          <a:endParaRPr lang="es-ES" sz="1000" kern="1200" dirty="0" smtClean="0"/>
        </a:p>
      </dsp:txBody>
      <dsp:txXfrm>
        <a:off x="389337" y="2316151"/>
        <a:ext cx="5450719" cy="236160"/>
      </dsp:txXfrm>
    </dsp:sp>
    <dsp:sp modelId="{E8A1DBD3-5420-4A86-8FFA-BBB4D8956609}">
      <dsp:nvSpPr>
        <dsp:cNvPr id="0" name=""/>
        <dsp:cNvSpPr/>
      </dsp:nvSpPr>
      <dsp:spPr>
        <a:xfrm>
          <a:off x="0" y="2797111"/>
          <a:ext cx="7786742" cy="20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FA88A-C5A0-4FBA-96E2-B1AA186125B6}">
      <dsp:nvSpPr>
        <dsp:cNvPr id="0" name=""/>
        <dsp:cNvSpPr/>
      </dsp:nvSpPr>
      <dsp:spPr>
        <a:xfrm>
          <a:off x="389337" y="2679031"/>
          <a:ext cx="5450719" cy="236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dirty="0" smtClean="0"/>
            <a:t>¿Tendrán en cuenta todas las condiciones de trabajo en el análisis del riesgo?</a:t>
          </a:r>
        </a:p>
      </dsp:txBody>
      <dsp:txXfrm>
        <a:off x="389337" y="2679031"/>
        <a:ext cx="5450719" cy="236160"/>
      </dsp:txXfrm>
    </dsp:sp>
    <dsp:sp modelId="{B64F1A9E-D8BF-4AE6-A936-BDB5DF819D48}">
      <dsp:nvSpPr>
        <dsp:cNvPr id="0" name=""/>
        <dsp:cNvSpPr/>
      </dsp:nvSpPr>
      <dsp:spPr>
        <a:xfrm>
          <a:off x="0" y="3159991"/>
          <a:ext cx="7786742"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D122A-8F2F-4167-9220-AB60E59A75CF}">
      <dsp:nvSpPr>
        <dsp:cNvPr id="0" name=""/>
        <dsp:cNvSpPr/>
      </dsp:nvSpPr>
      <dsp:spPr>
        <a:xfrm>
          <a:off x="389337" y="3041911"/>
          <a:ext cx="5450719" cy="236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444500">
            <a:lnSpc>
              <a:spcPct val="90000"/>
            </a:lnSpc>
            <a:spcBef>
              <a:spcPct val="0"/>
            </a:spcBef>
            <a:spcAft>
              <a:spcPct val="35000"/>
            </a:spcAft>
          </a:pPr>
          <a:r>
            <a:rPr lang="es-ES" sz="1000" kern="1200" smtClean="0"/>
            <a:t>¿Cuál será el papel del ergónomo?</a:t>
          </a:r>
          <a:endParaRPr lang="es-ES" sz="1000" kern="1200" dirty="0"/>
        </a:p>
      </dsp:txBody>
      <dsp:txXfrm>
        <a:off x="389337" y="3041911"/>
        <a:ext cx="5450719" cy="23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C7055-3EDB-4551-A189-539CFB63B87B}" type="datetimeFigureOut">
              <a:rPr lang="es-ES" smtClean="0"/>
              <a:pPr/>
              <a:t>18/12/2014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0F7F7-1915-4413-A884-7989E898516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Tarea 2 y Tarea 4 de la Fase de preintervención del Método ERGOPAR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Ver apartado 1.3 del Manual del Método ERGOPAR V2.0. Marco</a:t>
            </a:r>
            <a:r>
              <a:rPr lang="es-ES" baseline="0" dirty="0" smtClean="0"/>
              <a:t> conceptual, Tabla 1. </a:t>
            </a:r>
            <a:endParaRPr lang="es-ES" dirty="0" smtClean="0"/>
          </a:p>
        </p:txBody>
      </p:sp>
      <p:sp>
        <p:nvSpPr>
          <p:cNvPr id="1177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C7948E-B1DA-4760-9F47-2BF73442B1E0}" type="slidenum">
              <a:rPr lang="es-ES" smtClean="0"/>
              <a:pPr/>
              <a:t>20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a:t>
            </a:r>
            <a:r>
              <a:rPr lang="es-ES" smtClean="0"/>
              <a:t>del Método ERGOPAR</a:t>
            </a:r>
            <a:r>
              <a:rPr lang="es-ES" baseline="0" smtClean="0"/>
              <a:t> V2.0</a:t>
            </a:r>
            <a:endParaRPr lang="es-ES"/>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 Tabla 2</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29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1.4 del Manual del Método ERGOPAR</a:t>
            </a:r>
            <a:r>
              <a:rPr lang="es-ES" baseline="0" dirty="0" smtClean="0"/>
              <a:t>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Tabla 8 del Manual del Método ERGOPAR V2.0.</a:t>
            </a:r>
            <a:r>
              <a:rPr lang="es-ES" baseline="0" dirty="0" smtClean="0"/>
              <a:t> </a:t>
            </a:r>
          </a:p>
          <a:p>
            <a:endParaRPr lang="es-ES" baseline="0" dirty="0" smtClean="0"/>
          </a:p>
          <a:p>
            <a:r>
              <a:rPr lang="es-ES" baseline="0" dirty="0" smtClean="0"/>
              <a:t>Los objetivos específicos a lograr con esta sesión formativa cuando va dirigida al Grupo Ergo, se especifican en la Tabla 8. </a:t>
            </a:r>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 1.5 del Manual del Método ERGOPAR</a:t>
            </a:r>
            <a:r>
              <a:rPr lang="es-ES" baseline="0" dirty="0" smtClean="0"/>
              <a:t> V2.0</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2.2 y Anexo 1 del Manual</a:t>
            </a:r>
            <a:r>
              <a:rPr lang="es-ES" baseline="0" dirty="0" smtClean="0"/>
              <a:t>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36</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Los</a:t>
            </a:r>
            <a:r>
              <a:rPr lang="es-ES" sz="1200" b="1" kern="1200" baseline="0" dirty="0" smtClean="0">
                <a:solidFill>
                  <a:schemeClr val="tx1"/>
                </a:solidFill>
                <a:latin typeface="+mn-lt"/>
                <a:ea typeface="+mn-ea"/>
                <a:cs typeface="+mn-cs"/>
              </a:rPr>
              <a:t> contenidos de esta diapositiva se basan 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37</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2.3 y Anexo 2 del Manual</a:t>
            </a:r>
            <a:r>
              <a:rPr lang="es-ES" baseline="0" dirty="0" smtClean="0"/>
              <a:t> del Método ERGOPAR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39</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 2.3 y Anexo 2 del Manual</a:t>
            </a:r>
            <a:r>
              <a:rPr lang="es-ES" baseline="0" dirty="0" smtClean="0"/>
              <a:t> del Método ERGOPAR V2.0</a:t>
            </a:r>
            <a:endParaRPr lang="es-ES" dirty="0" smtClean="0"/>
          </a:p>
          <a:p>
            <a:endParaRPr lang="es-ES" dirty="0" smtClean="0"/>
          </a:p>
          <a:p>
            <a:r>
              <a:rPr lang="es-ES" b="1" dirty="0" smtClean="0"/>
              <a:t>Destacar ¿A quién</a:t>
            </a:r>
            <a:r>
              <a:rPr lang="es-ES" b="1" baseline="0" dirty="0" smtClean="0"/>
              <a:t> comunicar? según el contenido del Anexo 2: </a:t>
            </a:r>
          </a:p>
          <a:p>
            <a:pPr lvl="0" rtl="0">
              <a:buFont typeface="Arial" pitchFamily="34" charset="0"/>
              <a:buChar char="•"/>
            </a:pPr>
            <a:r>
              <a:rPr lang="es-ES" dirty="0" smtClean="0"/>
              <a:t>CSS</a:t>
            </a:r>
          </a:p>
          <a:p>
            <a:pPr lvl="0" rtl="0">
              <a:buFont typeface="Arial" pitchFamily="34" charset="0"/>
              <a:buChar char="•"/>
            </a:pPr>
            <a:r>
              <a:rPr lang="es-ES" dirty="0" smtClean="0"/>
              <a:t>Trabajadores con responsabilidades organizativas y/o de producción en el ámbito de intervención</a:t>
            </a:r>
          </a:p>
          <a:p>
            <a:pPr lvl="0" rtl="0">
              <a:buFont typeface="Arial" pitchFamily="34" charset="0"/>
              <a:buChar char="•"/>
            </a:pPr>
            <a:r>
              <a:rPr lang="es-ES" dirty="0" smtClean="0"/>
              <a:t>Trabajadores del ámbito de intervención</a:t>
            </a:r>
          </a:p>
          <a:p>
            <a:pPr lvl="0" rtl="0">
              <a:buFont typeface="Arial" pitchFamily="34" charset="0"/>
              <a:buChar char="•"/>
            </a:pPr>
            <a:r>
              <a:rPr lang="es-ES" dirty="0" smtClean="0"/>
              <a:t>Toda la plantilla del centro de trabajo</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40</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 2.3 y Anexo 2 del Manual</a:t>
            </a:r>
            <a:r>
              <a:rPr lang="es-ES" baseline="0" dirty="0" smtClean="0"/>
              <a:t> del Método ERGOPAR V2.0</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41</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2.1 del Manual del Método ERGOPAR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45</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2.1 del Manual del Método ERGOPAR V2.0, Tabla 4.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46</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2.4 del Manual del Método ERGOPAR V2.0</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47</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2.4 y Anexo 3 del Manual del Método ERGOPAR V2.0</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z="1200" b="0" dirty="0" smtClean="0">
                <a:solidFill>
                  <a:srgbClr val="C00000"/>
                </a:solidFill>
              </a:rPr>
              <a:t>Ver apartado</a:t>
            </a:r>
            <a:r>
              <a:rPr lang="es-ES" sz="1200" b="0" baseline="0" dirty="0" smtClean="0">
                <a:solidFill>
                  <a:srgbClr val="C00000"/>
                </a:solidFill>
              </a:rPr>
              <a:t> 1.1 del Manual del Método ERGOPAR V2.0.</a:t>
            </a:r>
            <a:r>
              <a:rPr lang="es-ES" sz="1200" b="0" dirty="0" smtClean="0">
                <a:solidFill>
                  <a:srgbClr val="C00000"/>
                </a:solidFill>
              </a:rPr>
              <a:t> </a:t>
            </a:r>
          </a:p>
          <a:p>
            <a:endParaRPr lang="es-ES" sz="1200" b="1" dirty="0" smtClean="0">
              <a:solidFill>
                <a:srgbClr val="C00000"/>
              </a:solidFill>
            </a:endParaRPr>
          </a:p>
          <a:p>
            <a:r>
              <a:rPr lang="es-ES" sz="1200" b="1" dirty="0" smtClean="0">
                <a:solidFill>
                  <a:srgbClr val="C00000"/>
                </a:solidFill>
              </a:rPr>
              <a:t>Algunos ejemplos de definiciones de Ergonomía Participativa más sólidas y extendidas en la literatura son: </a:t>
            </a:r>
          </a:p>
          <a:p>
            <a:r>
              <a:rPr lang="es-ES" sz="1200" dirty="0" smtClean="0"/>
              <a:t> </a:t>
            </a:r>
          </a:p>
          <a:p>
            <a:r>
              <a:rPr lang="es-ES" sz="1200" i="1" dirty="0" smtClean="0"/>
              <a:t>“Ergonomía práctica con participación de los actores necesarios en la solución de problemas”</a:t>
            </a:r>
            <a:r>
              <a:rPr lang="es-ES" sz="1200" dirty="0" smtClean="0"/>
              <a:t> </a:t>
            </a:r>
            <a:r>
              <a:rPr lang="en-US" sz="1200" b="1" dirty="0" err="1" smtClean="0"/>
              <a:t>Kuorinka</a:t>
            </a:r>
            <a:r>
              <a:rPr lang="en-US" sz="1200" b="1" dirty="0" smtClean="0"/>
              <a:t> I, 1997</a:t>
            </a:r>
            <a:endParaRPr lang="es-ES" sz="1200" dirty="0" smtClean="0"/>
          </a:p>
          <a:p>
            <a:endParaRPr lang="es-ES" sz="1200" dirty="0" smtClean="0"/>
          </a:p>
          <a:p>
            <a:r>
              <a:rPr lang="es-ES" sz="1200" i="1" dirty="0" smtClean="0"/>
              <a:t>“Una estrategia para implicar a las personas en la planificación y control de una parte significativa de su trabajo, con el suficiente conocimiento y poder para influir sobre los procesos y sus resultados, con el objetivo de conseguir metas deseables”</a:t>
            </a:r>
            <a:r>
              <a:rPr lang="es-ES" sz="1200" dirty="0" smtClean="0"/>
              <a:t> </a:t>
            </a:r>
            <a:r>
              <a:rPr lang="en-US" sz="1200" b="1" dirty="0" smtClean="0"/>
              <a:t>Wilson JR, 1995</a:t>
            </a:r>
            <a:endParaRPr lang="es-ES" sz="1200" dirty="0"/>
          </a:p>
        </p:txBody>
      </p:sp>
      <p:sp>
        <p:nvSpPr>
          <p:cNvPr id="921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3BE86-C757-4E2A-A23B-0819D1B660A3}" type="slidenum">
              <a:rPr lang="es-ES" smtClean="0"/>
              <a:pPr/>
              <a:t>6</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2.4 del Manual del Método ERGOPAR V2.0</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49</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2.4 del Manual del Método ERGOPAR V2.0 y apartado 1.4.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50</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y Tarea 7</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51</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dirty="0" smtClean="0"/>
              <a:t>El ejemplo práctico propone la elección como ámbito de intervención para</a:t>
            </a:r>
            <a:r>
              <a:rPr lang="es-ES" baseline="0" dirty="0" smtClean="0"/>
              <a:t> la aplicación del Método ERGOPAR, el puesto de trabajo de limpieza. </a:t>
            </a:r>
          </a:p>
          <a:p>
            <a:endParaRPr lang="es-ES" baseline="0" dirty="0" smtClean="0"/>
          </a:p>
          <a:p>
            <a:r>
              <a:rPr lang="es-ES" baseline="0" dirty="0" smtClean="0"/>
              <a:t>En la limpieza de hospital se realizan una serie de tareas habituales que son: </a:t>
            </a:r>
          </a:p>
          <a:p>
            <a:pPr>
              <a:buFontTx/>
              <a:buChar char="-"/>
            </a:pPr>
            <a:r>
              <a:rPr lang="es-ES" baseline="0" dirty="0" smtClean="0"/>
              <a:t>La limpieza en cocina central (en la que se limpian 21 zonas diferentes) que consiste en retirar residuos, barrer y fregar y limpieza de superficies verticales (cristales). </a:t>
            </a:r>
          </a:p>
          <a:p>
            <a:pPr>
              <a:buFontTx/>
              <a:buChar char="-"/>
            </a:pPr>
            <a:r>
              <a:rPr lang="es-ES" baseline="0" dirty="0" smtClean="0"/>
              <a:t>Y la retirada de residuos en planta. </a:t>
            </a:r>
          </a:p>
          <a:p>
            <a:pPr>
              <a:buFontTx/>
              <a:buChar char="-"/>
            </a:pPr>
            <a:endParaRPr lang="es-ES" baseline="0" dirty="0" smtClean="0"/>
          </a:p>
          <a:p>
            <a:pPr>
              <a:buFontTx/>
              <a:buNone/>
            </a:pPr>
            <a:r>
              <a:rPr lang="es-ES" baseline="0" dirty="0" smtClean="0"/>
              <a:t>Para la creación de colectivos homogéneos en el ámbito de intervención es necesario saber el número de trabajadores y trabajadoras que desarrolla cada tarea, cuándo y durante cuánto tiempo. </a:t>
            </a:r>
          </a:p>
          <a:p>
            <a:pPr>
              <a:buFontTx/>
              <a:buNone/>
            </a:pPr>
            <a:endParaRPr lang="es-ES" baseline="0" dirty="0" smtClean="0"/>
          </a:p>
          <a:p>
            <a:pPr>
              <a:buFontTx/>
              <a:buNone/>
            </a:pPr>
            <a:r>
              <a:rPr lang="es-ES" baseline="0" dirty="0" smtClean="0"/>
              <a:t>Por ejemplo, la limpieza en cocina central la desarrollan 8 trabajadoras. Las 8 trabajadoras rotan cada 15 días entre el turno de mañana y de tarde, todas a jornada completa (8h/día). En este caso, crearemos un colectivo homogéneo que denominaremos “Limpieza de cocina central a jornada completa”</a:t>
            </a:r>
          </a:p>
          <a:p>
            <a:pPr>
              <a:buFontTx/>
              <a:buNone/>
            </a:pPr>
            <a:endParaRPr lang="es-ES" baseline="0" dirty="0" smtClean="0"/>
          </a:p>
          <a:p>
            <a:pPr>
              <a:buFontTx/>
              <a:buNone/>
            </a:pPr>
            <a:r>
              <a:rPr lang="es-ES" baseline="0" dirty="0" smtClean="0"/>
              <a:t>En la tarea de retirada de residuos en planta, tenemos 4 trabajadoras, de las cuales 3 tienen jornada partida de mañana y tarde (en total 8h/día) y 1 de ellas, trabaja el fin de semana (en cómputo semanal, jornada completa). El turno de lunes a viernes se rota con el de fin de semana, es decir, una trabajadora al mes, realiza el fin de semana. En este caso, podemos considerar que las condiciones de trabajo en cómputo mensual son las mismas, por lo que crearemos un único colectivo homogéneo al que denominaremos “Retirada de residuos en planta de L a V y fines de semana”. </a:t>
            </a:r>
          </a:p>
          <a:p>
            <a:pPr>
              <a:buFontTx/>
              <a:buNone/>
            </a:pPr>
            <a:endParaRPr lang="es-ES" baseline="0" dirty="0" smtClean="0"/>
          </a:p>
          <a:p>
            <a:pPr>
              <a:buFontTx/>
              <a:buNone/>
            </a:pPr>
            <a:r>
              <a:rPr lang="es-ES" baseline="0" dirty="0" smtClean="0"/>
              <a:t>Además de estos dos supuestos, se pueden dar situaciones diferentes como por ejemplo que: </a:t>
            </a:r>
          </a:p>
          <a:p>
            <a:pPr>
              <a:buFontTx/>
              <a:buChar char="-"/>
            </a:pPr>
            <a:r>
              <a:rPr lang="es-ES" baseline="0" dirty="0" smtClean="0"/>
              <a:t>En la limpieza de cocina central, en lugar de tener 8 trabajadoras a jornada completa, sean solo 5 y las otras 3 solo trabajen 3h/día desarrollando ese trabajo. En este caso, crearemos dos colectivos homogéneos distintos que denominaremos “Limpieza de cocina central a jornada completa” y “Limpieza de cocina central durante 3h/día”. </a:t>
            </a:r>
          </a:p>
          <a:p>
            <a:pPr>
              <a:buFontTx/>
              <a:buChar char="-"/>
            </a:pPr>
            <a:r>
              <a:rPr lang="es-ES" baseline="0" dirty="0" smtClean="0"/>
              <a:t>¿Y si las trabajadoras que limpian la cocina central durante 3h/día, ocuparan el resto de su jornada (5h/día) en la retirada de residuos en planta? En este caso, crearíamos otro colectivo homogéneo al que denominaríamos “Limpieza en cocina central y retirada de residuos en planta a jornada completa”</a:t>
            </a:r>
          </a:p>
          <a:p>
            <a:pPr>
              <a:buFontTx/>
              <a:buChar char="-"/>
            </a:pPr>
            <a:r>
              <a:rPr lang="es-ES" baseline="0" dirty="0" smtClean="0"/>
              <a:t>En la limpieza de cocina central, de las 8 trabajadoras a jornada completa, 1 de ellas solo realice en la jornada la tarea de barrer y fregar. En este caso, la trabajadora tiene otras condiciones diferentes, por lo que debe conformar otro colectivo homogéneo (unipersonal) al que denominaremos “Barrer y fregar en cocina central a jornada completa”</a:t>
            </a:r>
          </a:p>
          <a:p>
            <a:pPr>
              <a:buFontTx/>
              <a:buChar char="-"/>
            </a:pPr>
            <a:endParaRPr lang="es-ES" baseline="0" dirty="0" smtClean="0"/>
          </a:p>
          <a:p>
            <a:pPr>
              <a:buFontTx/>
              <a:buNone/>
            </a:pPr>
            <a:r>
              <a:rPr lang="es-ES" baseline="0" dirty="0" smtClean="0"/>
              <a:t>En definitiva, son muchas las variables a tener en cuenta al crear los diferentes colectivos homogéneos. Todas ellas han de valorarse y considerarse si se pretende obtener resultados representativos y reales de las diversas condiciones de trabajo a las que están expuestas las trabajadoras. </a:t>
            </a:r>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52</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Los</a:t>
            </a:r>
            <a:r>
              <a:rPr lang="es-ES" sz="1200" b="1" kern="1200" baseline="0" dirty="0" smtClean="0">
                <a:solidFill>
                  <a:schemeClr val="tx1"/>
                </a:solidFill>
                <a:latin typeface="+mn-lt"/>
                <a:ea typeface="+mn-ea"/>
                <a:cs typeface="+mn-cs"/>
              </a:rPr>
              <a:t> contenidos de esta diapositiva se basan 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53</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54</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Los</a:t>
            </a:r>
            <a:r>
              <a:rPr lang="es-ES" sz="1200" b="1" kern="1200" baseline="0" dirty="0" smtClean="0">
                <a:solidFill>
                  <a:schemeClr val="tx1"/>
                </a:solidFill>
                <a:latin typeface="+mn-lt"/>
                <a:ea typeface="+mn-ea"/>
                <a:cs typeface="+mn-cs"/>
              </a:rPr>
              <a:t> contenidos de esta diapositiva se basan 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55</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Los</a:t>
            </a:r>
            <a:r>
              <a:rPr lang="es-ES" sz="1200" b="1" kern="1200" baseline="0" dirty="0" smtClean="0">
                <a:solidFill>
                  <a:schemeClr val="tx1"/>
                </a:solidFill>
                <a:latin typeface="+mn-lt"/>
                <a:ea typeface="+mn-ea"/>
                <a:cs typeface="+mn-cs"/>
              </a:rPr>
              <a:t> contenidos de esta diapositiva se basan 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56</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57</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 1.2 del Manual del Método ERGOPAR V2.0</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11</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59</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60</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61</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62</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2.4 y Anexo 4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63</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apartado</a:t>
            </a:r>
            <a:r>
              <a:rPr lang="es-ES" baseline="0" dirty="0" smtClean="0"/>
              <a:t> 2.5 del Manual del Método ERGOPAR V2.0 </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64</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65</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66</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Tarea 7 y Anexo</a:t>
            </a:r>
            <a:r>
              <a:rPr lang="es-ES" baseline="0" dirty="0" smtClean="0"/>
              <a:t> 5 del Manual del Método ERGOPAR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67</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Tarea 9 y recursos web.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rgbClr val="C00000"/>
                </a:solidFill>
              </a:rPr>
              <a:t>Ver Presentación</a:t>
            </a:r>
            <a:r>
              <a:rPr lang="es-ES" sz="1200" b="0" baseline="0" dirty="0" smtClean="0">
                <a:solidFill>
                  <a:srgbClr val="C00000"/>
                </a:solidFill>
              </a:rPr>
              <a:t> del Manual del Método ERGOPAR V2.0.</a:t>
            </a:r>
            <a:r>
              <a:rPr lang="es-ES" sz="1200" b="0" dirty="0" smtClean="0">
                <a:solidFill>
                  <a:srgbClr val="C00000"/>
                </a:solidFill>
              </a:rPr>
              <a:t> </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14</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Tarea 9 y recursos web.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69</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Ver Tarea</a:t>
            </a:r>
            <a:r>
              <a:rPr lang="es-ES" baseline="0" dirty="0" smtClean="0"/>
              <a:t> 10 y Anexos 7, 8, 9 y 10 del Manual del Método ERGOPAR V2.0</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70</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Esta imagen</a:t>
            </a:r>
            <a:r>
              <a:rPr lang="es-ES" baseline="0" dirty="0" smtClean="0"/>
              <a:t> es un fragmento de la Ficha de identificación de causas por factor de riesgo desarrollada en una empresa real. </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71</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72</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y Anexos 4 a 12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73</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Esta imagen</a:t>
            </a:r>
            <a:r>
              <a:rPr lang="es-ES" baseline="0" dirty="0" smtClean="0"/>
              <a:t> es un fragmento de la Ficha de identificación de causas por factor de riesgo desarrollada en una empresa real.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74</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75</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76</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Los</a:t>
            </a:r>
            <a:r>
              <a:rPr lang="es-ES" sz="1200" b="1" kern="1200" baseline="0" dirty="0" smtClean="0">
                <a:solidFill>
                  <a:schemeClr val="tx1"/>
                </a:solidFill>
                <a:latin typeface="+mn-lt"/>
                <a:ea typeface="+mn-ea"/>
                <a:cs typeface="+mn-cs"/>
              </a:rPr>
              <a:t> contenidos de esta diapositiva sobre medidas preventivas se basan en: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endParaRPr lang="es-ES" dirty="0" smtClean="0"/>
          </a:p>
          <a:p>
            <a:r>
              <a:rPr lang="es-ES" dirty="0" smtClean="0"/>
              <a:t>Puedes encontrar más información en Recursos</a:t>
            </a:r>
            <a:r>
              <a:rPr lang="es-ES" baseline="0" dirty="0" smtClean="0"/>
              <a:t> web</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77</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83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Si quieres saber más</a:t>
            </a:r>
            <a:r>
              <a:rPr lang="es-ES" sz="1200" b="1" kern="1200" baseline="0" dirty="0" smtClean="0">
                <a:solidFill>
                  <a:schemeClr val="tx1"/>
                </a:solidFill>
                <a:latin typeface="+mn-lt"/>
                <a:ea typeface="+mn-ea"/>
                <a:cs typeface="+mn-cs"/>
              </a:rPr>
              <a:t> Recursos web: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“Informe de experiencias de ergonomía participativa con el Método ERGOPAR”.</a:t>
            </a:r>
            <a:r>
              <a:rPr lang="es-ES" sz="1200" kern="1200" dirty="0" smtClean="0">
                <a:solidFill>
                  <a:schemeClr val="tx1"/>
                </a:solidFill>
                <a:latin typeface="+mn-lt"/>
                <a:ea typeface="+mn-ea"/>
                <a:cs typeface="+mn-cs"/>
              </a:rPr>
              <a:t> Edita ISTAS con la financiación de la Fundación para la Prevención de Riesgos Laborales,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Federación de Enseñanza de CCOO. </a:t>
            </a:r>
            <a:r>
              <a:rPr lang="es-ES" sz="1200" i="1" kern="1200" dirty="0" smtClean="0">
                <a:solidFill>
                  <a:schemeClr val="tx1"/>
                </a:solidFill>
                <a:latin typeface="+mn-lt"/>
                <a:ea typeface="+mn-ea"/>
                <a:cs typeface="+mn-cs"/>
              </a:rPr>
              <a:t>“Experiencias de ergonomía participativa en centros de atención a personas con discapacidad. Método ERGOPAR”</a:t>
            </a:r>
            <a:r>
              <a:rPr lang="es-ES" sz="1200" kern="1200" dirty="0" smtClean="0">
                <a:solidFill>
                  <a:schemeClr val="tx1"/>
                </a:solidFill>
                <a:latin typeface="+mn-lt"/>
                <a:ea typeface="+mn-ea"/>
                <a:cs typeface="+mn-cs"/>
              </a:rPr>
              <a:t>. Con la colaboración de ISTAS y financiación de la Fundación para la Prevención de Riesgos Laborales, 2012.</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15</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Tarea 17 y Anexo 13.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84</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2.5 del Manual del Método ERGOPAR V2.0, Tarea 17.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85</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Ver apartado</a:t>
            </a:r>
            <a:r>
              <a:rPr lang="es-ES" baseline="0" dirty="0" smtClean="0"/>
              <a:t> 2.6 del Manual del Método ERGOPAR V2.0 </a:t>
            </a:r>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86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Tabla</a:t>
            </a:r>
            <a:r>
              <a:rPr lang="es-ES" baseline="0" dirty="0" smtClean="0"/>
              <a:t> 2 (disponible en Recursos web) pertenece a: </a:t>
            </a:r>
          </a:p>
          <a:p>
            <a:endParaRPr lang="es-ES" baseline="0" dirty="0" smtClean="0"/>
          </a:p>
          <a:p>
            <a:r>
              <a:rPr lang="es-ES" sz="1200" kern="1200" dirty="0" smtClean="0">
                <a:solidFill>
                  <a:schemeClr val="tx1"/>
                </a:solidFill>
                <a:latin typeface="+mn-lt"/>
                <a:ea typeface="+mn-ea"/>
                <a:cs typeface="+mn-cs"/>
              </a:rPr>
              <a:t>Gadea R, García AM, Sevilla MJ, Boix P, Oltra A, </a:t>
            </a:r>
            <a:r>
              <a:rPr lang="es-ES" sz="1200" kern="1200" dirty="0" err="1" smtClean="0">
                <a:solidFill>
                  <a:schemeClr val="tx1"/>
                </a:solidFill>
                <a:latin typeface="+mn-lt"/>
                <a:ea typeface="+mn-ea"/>
                <a:cs typeface="+mn-cs"/>
              </a:rPr>
              <a:t>Llorca</a:t>
            </a:r>
            <a:r>
              <a:rPr lang="es-ES" sz="1200" kern="1200" dirty="0" smtClean="0">
                <a:solidFill>
                  <a:schemeClr val="tx1"/>
                </a:solidFill>
                <a:latin typeface="+mn-lt"/>
                <a:ea typeface="+mn-ea"/>
                <a:cs typeface="+mn-cs"/>
              </a:rPr>
              <a:t> JL, </a:t>
            </a:r>
            <a:r>
              <a:rPr lang="es-ES" sz="1200" kern="1200" dirty="0" err="1" smtClean="0">
                <a:solidFill>
                  <a:schemeClr val="tx1"/>
                </a:solidFill>
                <a:latin typeface="+mn-lt"/>
                <a:ea typeface="+mn-ea"/>
                <a:cs typeface="+mn-cs"/>
              </a:rPr>
              <a:t>Casañ</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Experiencias en ergonomía participativa: aplicación del Método ERGOPAR en empresas de la Comunidad Valenciana. </a:t>
            </a:r>
            <a:r>
              <a:rPr lang="es-ES" sz="1200" kern="1200" dirty="0" smtClean="0">
                <a:solidFill>
                  <a:schemeClr val="tx1"/>
                </a:solidFill>
                <a:latin typeface="+mn-lt"/>
                <a:ea typeface="+mn-ea"/>
                <a:cs typeface="+mn-cs"/>
              </a:rPr>
              <a:t>Revista Seguridad y Salud en el Trabajo. INSHT. Sección técnica Nº 68 (pag.22-27)-Julio 2012.</a:t>
            </a:r>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16</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Ver apartado 1.5, Tabla 3 del Manual del Método ERGOPAR V2.0.</a:t>
            </a:r>
            <a:r>
              <a:rPr lang="es-ES" sz="1200" kern="1200" baseline="0" dirty="0" smtClean="0">
                <a:solidFill>
                  <a:schemeClr val="tx1"/>
                </a:solidFill>
                <a:latin typeface="+mn-lt"/>
                <a:ea typeface="+mn-ea"/>
                <a:cs typeface="+mn-cs"/>
              </a:rPr>
              <a:t> Información extraída de: </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Sevilla MJ. </a:t>
            </a:r>
            <a:r>
              <a:rPr lang="es-ES" sz="1200" i="1" kern="1200" dirty="0" smtClean="0">
                <a:solidFill>
                  <a:schemeClr val="tx1"/>
                </a:solidFill>
                <a:latin typeface="+mn-lt"/>
                <a:ea typeface="+mn-ea"/>
                <a:cs typeface="+mn-cs"/>
              </a:rPr>
              <a:t>ERGOPAR:</a:t>
            </a:r>
            <a:r>
              <a:rPr lang="es-ES" sz="1200" kern="1200" dirty="0" smtClean="0">
                <a:solidFill>
                  <a:schemeClr val="tx1"/>
                </a:solidFill>
                <a:latin typeface="+mn-lt"/>
                <a:ea typeface="+mn-ea"/>
                <a:cs typeface="+mn-cs"/>
              </a:rPr>
              <a:t> </a:t>
            </a:r>
            <a:r>
              <a:rPr lang="es-ES" sz="1200" i="1" kern="1200" dirty="0" smtClean="0">
                <a:solidFill>
                  <a:schemeClr val="tx1"/>
                </a:solidFill>
                <a:latin typeface="+mn-lt"/>
                <a:ea typeface="+mn-ea"/>
                <a:cs typeface="+mn-cs"/>
              </a:rPr>
              <a:t>La Ergonomía participativa transforma las condiciones de trabajo. </a:t>
            </a:r>
            <a:r>
              <a:rPr lang="es-ES" sz="1200" kern="1200" dirty="0" smtClean="0">
                <a:solidFill>
                  <a:schemeClr val="tx1"/>
                </a:solidFill>
                <a:latin typeface="+mn-lt"/>
                <a:ea typeface="+mn-ea"/>
                <a:cs typeface="+mn-cs"/>
              </a:rPr>
              <a:t>Revista porExperiencia ISTAS-CCOO. 2012; (58):18-19. </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Oltra A, </a:t>
            </a:r>
            <a:r>
              <a:rPr lang="es-ES" sz="1200" kern="1200" dirty="0" err="1" smtClean="0">
                <a:solidFill>
                  <a:schemeClr val="tx1"/>
                </a:solidFill>
                <a:latin typeface="+mn-lt"/>
                <a:ea typeface="+mn-ea"/>
                <a:cs typeface="+mn-cs"/>
              </a:rPr>
              <a:t>Pagán</a:t>
            </a:r>
            <a:r>
              <a:rPr lang="es-ES" sz="1200" kern="1200" dirty="0" smtClean="0">
                <a:solidFill>
                  <a:schemeClr val="tx1"/>
                </a:solidFill>
                <a:latin typeface="+mn-lt"/>
                <a:ea typeface="+mn-ea"/>
                <a:cs typeface="+mn-cs"/>
              </a:rPr>
              <a:t> P, Piedrabuena A, Ruiz Z, García AM, Sevilla MJ, </a:t>
            </a:r>
            <a:r>
              <a:rPr lang="es-ES" sz="1200" kern="1200" dirty="0" err="1" smtClean="0">
                <a:solidFill>
                  <a:schemeClr val="tx1"/>
                </a:solidFill>
                <a:latin typeface="+mn-lt"/>
                <a:ea typeface="+mn-ea"/>
                <a:cs typeface="+mn-cs"/>
              </a:rPr>
              <a:t>Casañ</a:t>
            </a:r>
            <a:r>
              <a:rPr lang="es-ES" sz="1200" kern="1200" dirty="0" smtClean="0">
                <a:solidFill>
                  <a:schemeClr val="tx1"/>
                </a:solidFill>
                <a:latin typeface="+mn-lt"/>
                <a:ea typeface="+mn-ea"/>
                <a:cs typeface="+mn-cs"/>
              </a:rPr>
              <a:t> C, de Rosa C. </a:t>
            </a:r>
            <a:r>
              <a:rPr lang="es-ES" sz="1200" i="1" kern="1200" dirty="0" smtClean="0">
                <a:solidFill>
                  <a:schemeClr val="tx1"/>
                </a:solidFill>
                <a:latin typeface="+mn-lt"/>
                <a:ea typeface="+mn-ea"/>
                <a:cs typeface="+mn-cs"/>
              </a:rPr>
              <a:t>Ergonomía participativa y mejora de la productividad en las empresas. </a:t>
            </a:r>
            <a:r>
              <a:rPr lang="es-ES" sz="1200" kern="1200" dirty="0" smtClean="0">
                <a:solidFill>
                  <a:schemeClr val="tx1"/>
                </a:solidFill>
                <a:latin typeface="+mn-lt"/>
                <a:ea typeface="+mn-ea"/>
                <a:cs typeface="+mn-cs"/>
              </a:rPr>
              <a:t>Instituto de biomecánica de Valencia. Revista de Biomecánica. 2011; (56):61-62</a:t>
            </a:r>
          </a:p>
          <a:p>
            <a:endParaRPr lang="es-ES" dirty="0"/>
          </a:p>
        </p:txBody>
      </p:sp>
      <p:sp>
        <p:nvSpPr>
          <p:cNvPr id="4" name="3 Marcador de número de diapositiva"/>
          <p:cNvSpPr>
            <a:spLocks noGrp="1"/>
          </p:cNvSpPr>
          <p:nvPr>
            <p:ph type="sldNum" sz="quarter" idx="10"/>
          </p:nvPr>
        </p:nvSpPr>
        <p:spPr/>
        <p:txBody>
          <a:bodyPr/>
          <a:lstStyle/>
          <a:p>
            <a:fld id="{C8E0F7F7-1915-4413-A884-7989E8985167}" type="slidenum">
              <a:rPr lang="es-ES" smtClean="0"/>
              <a:pPr/>
              <a:t>17</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Ver apartado 1.3 del Manual del Método ERGOPAR V2.0. Marco</a:t>
            </a:r>
            <a:r>
              <a:rPr lang="es-ES" baseline="0" dirty="0" smtClean="0"/>
              <a:t> conceptual. </a:t>
            </a:r>
            <a:endParaRPr lang="es-ES" dirty="0" smtClean="0"/>
          </a:p>
        </p:txBody>
      </p:sp>
      <p:sp>
        <p:nvSpPr>
          <p:cNvPr id="1177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C7948E-B1DA-4760-9F47-2BF73442B1E0}" type="slidenum">
              <a:rPr lang="es-ES" smtClean="0"/>
              <a:pPr/>
              <a:t>19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1E646FF-09E9-4BD0-BF47-25B16396479A}" type="datetime1">
              <a:rPr lang="es-ES" smtClean="0"/>
              <a:pPr/>
              <a:t>18/12/2014</a:t>
            </a:fld>
            <a:endParaRPr lang="es-ES"/>
          </a:p>
        </p:txBody>
      </p:sp>
      <p:sp>
        <p:nvSpPr>
          <p:cNvPr id="5" name="4 Marcador de pie de página"/>
          <p:cNvSpPr>
            <a:spLocks noGrp="1"/>
          </p:cNvSpPr>
          <p:nvPr>
            <p:ph type="ftr" sz="quarter" idx="11"/>
          </p:nvPr>
        </p:nvSpPr>
        <p:spPr/>
        <p:txBody>
          <a:bodyPr/>
          <a:lstStyle/>
          <a:p>
            <a:r>
              <a:rPr lang="es-ES" smtClean="0"/>
              <a:t>Con la financiación de:                                                Desarrollado por:                                                                                         </a:t>
            </a:r>
            <a:endParaRPr lang="es-ES"/>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0416AD-2A00-4350-8079-ED0BB0CCD7B9}" type="datetime1">
              <a:rPr lang="es-ES" smtClean="0"/>
              <a:pPr/>
              <a:t>18/12/2014</a:t>
            </a:fld>
            <a:endParaRPr lang="es-ES"/>
          </a:p>
        </p:txBody>
      </p:sp>
      <p:sp>
        <p:nvSpPr>
          <p:cNvPr id="5" name="4 Marcador de pie de página"/>
          <p:cNvSpPr>
            <a:spLocks noGrp="1"/>
          </p:cNvSpPr>
          <p:nvPr>
            <p:ph type="ftr" sz="quarter" idx="11"/>
          </p:nvPr>
        </p:nvSpPr>
        <p:spPr/>
        <p:txBody>
          <a:bodyPr/>
          <a:lstStyle/>
          <a:p>
            <a:r>
              <a:rPr lang="es-ES" smtClean="0"/>
              <a:t>Con la financiación de:                                                Desarrollado por:                                                                                         </a:t>
            </a:r>
            <a:endParaRPr lang="es-ES"/>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C34163-5E85-4900-A2E5-712D12FB0B0D}" type="datetime1">
              <a:rPr lang="es-ES" smtClean="0"/>
              <a:pPr/>
              <a:t>18/12/2014</a:t>
            </a:fld>
            <a:endParaRPr lang="es-ES"/>
          </a:p>
        </p:txBody>
      </p:sp>
      <p:sp>
        <p:nvSpPr>
          <p:cNvPr id="5" name="4 Marcador de pie de página"/>
          <p:cNvSpPr>
            <a:spLocks noGrp="1"/>
          </p:cNvSpPr>
          <p:nvPr>
            <p:ph type="ftr" sz="quarter" idx="11"/>
          </p:nvPr>
        </p:nvSpPr>
        <p:spPr/>
        <p:txBody>
          <a:bodyPr/>
          <a:lstStyle/>
          <a:p>
            <a:r>
              <a:rPr lang="es-ES" smtClean="0"/>
              <a:t>Con la financiación de:                                                Desarrollado por:                                                                                         </a:t>
            </a:r>
            <a:endParaRPr lang="es-ES"/>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2843213" y="260350"/>
            <a:ext cx="5538787" cy="669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600200"/>
            <a:ext cx="2667000" cy="4343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3429000" y="1600200"/>
            <a:ext cx="2667000" cy="4343400"/>
          </a:xfrm>
        </p:spPr>
        <p:txBody>
          <a:bodyPr/>
          <a:lstStyle/>
          <a:p>
            <a:pPr lvl="0"/>
            <a:r>
              <a:rPr lang="es-ES" noProof="0" smtClean="0"/>
              <a:t>Haga clic en el icono para agregar una imagen prediseñada</a:t>
            </a:r>
            <a:endParaRPr lang="es-ES" noProof="0"/>
          </a:p>
        </p:txBody>
      </p:sp>
      <p:sp>
        <p:nvSpPr>
          <p:cNvPr id="5" name="4 Marcador de pie de página"/>
          <p:cNvSpPr>
            <a:spLocks noGrp="1"/>
          </p:cNvSpPr>
          <p:nvPr>
            <p:ph type="ftr" sz="quarter" idx="10"/>
          </p:nvPr>
        </p:nvSpPr>
        <p:spPr/>
        <p:txBody>
          <a:bodyPr/>
          <a:lstStyle>
            <a:lvl1pPr>
              <a:defRPr/>
            </a:lvl1pPr>
          </a:lstStyle>
          <a:p>
            <a:pPr>
              <a:defRPr/>
            </a:pPr>
            <a:r>
              <a:rPr lang="es-ES" smtClean="0"/>
              <a:t>Con la financiación de:                                                Desarrollado por:                                                                                         </a:t>
            </a:r>
            <a:endParaRPr lang="es-ES"/>
          </a:p>
        </p:txBody>
      </p:sp>
      <p:sp>
        <p:nvSpPr>
          <p:cNvPr id="6" name="5 Marcador de número de diapositiva"/>
          <p:cNvSpPr>
            <a:spLocks noGrp="1"/>
          </p:cNvSpPr>
          <p:nvPr>
            <p:ph type="sldNum" sz="quarter" idx="11"/>
          </p:nvPr>
        </p:nvSpPr>
        <p:spPr/>
        <p:txBody>
          <a:bodyPr/>
          <a:lstStyle>
            <a:lvl1pPr>
              <a:defRPr/>
            </a:lvl1pPr>
          </a:lstStyle>
          <a:p>
            <a:pPr>
              <a:defRPr/>
            </a:pPr>
            <a:fld id="{2B15F588-CF59-41F9-9A83-7EDB2CB836CE}" type="slidenum">
              <a:rPr lang="es-ES"/>
              <a:pPr>
                <a:defRPr/>
              </a:pPr>
              <a:t>‹Nº›</a:t>
            </a:fld>
            <a:endParaRPr lang="es-ES"/>
          </a:p>
        </p:txBody>
      </p:sp>
      <p:sp>
        <p:nvSpPr>
          <p:cNvPr id="7" name="6 Marcador de fecha"/>
          <p:cNvSpPr>
            <a:spLocks noGrp="1"/>
          </p:cNvSpPr>
          <p:nvPr>
            <p:ph type="dt" sz="half" idx="12"/>
          </p:nvPr>
        </p:nvSpPr>
        <p:spPr>
          <a:xfrm>
            <a:off x="7885113" y="6165850"/>
            <a:ext cx="1174750" cy="234950"/>
          </a:xfrm>
          <a:prstGeom prst="rect">
            <a:avLst/>
          </a:prstGeom>
        </p:spPr>
        <p:txBody>
          <a:bodyPr/>
          <a:lstStyle>
            <a:lvl1pPr>
              <a:defRPr>
                <a:latin typeface="Arial" charset="0"/>
              </a:defRPr>
            </a:lvl1pPr>
          </a:lstStyle>
          <a:p>
            <a:pPr>
              <a:defRPr/>
            </a:pPr>
            <a:fld id="{5E06D505-CE39-4E82-91C2-87DE2F50C22C}" type="datetime1">
              <a:rPr lang="es-ES" smtClean="0"/>
              <a:pPr>
                <a:defRPr/>
              </a:pPr>
              <a:t>18/12/2014</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1CB316-949F-4E40-88F6-0D2D35A67051}" type="datetime1">
              <a:rPr lang="es-ES" smtClean="0"/>
              <a:pPr/>
              <a:t>18/12/2014</a:t>
            </a:fld>
            <a:endParaRPr lang="es-ES"/>
          </a:p>
        </p:txBody>
      </p:sp>
      <p:sp>
        <p:nvSpPr>
          <p:cNvPr id="5" name="4 Marcador de pie de página"/>
          <p:cNvSpPr>
            <a:spLocks noGrp="1"/>
          </p:cNvSpPr>
          <p:nvPr>
            <p:ph type="ftr" sz="quarter" idx="11"/>
          </p:nvPr>
        </p:nvSpPr>
        <p:spPr/>
        <p:txBody>
          <a:bodyPr/>
          <a:lstStyle/>
          <a:p>
            <a:r>
              <a:rPr lang="es-ES" smtClean="0"/>
              <a:t>Con la financiación de:                                                Desarrollado por:                                                                                         </a:t>
            </a:r>
            <a:endParaRPr lang="es-ES"/>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D0DF24-F5D4-4B3C-9366-18D96CE19D1F}" type="datetime1">
              <a:rPr lang="es-ES" smtClean="0"/>
              <a:pPr/>
              <a:t>18/12/2014</a:t>
            </a:fld>
            <a:endParaRPr lang="es-ES"/>
          </a:p>
        </p:txBody>
      </p:sp>
      <p:sp>
        <p:nvSpPr>
          <p:cNvPr id="5" name="4 Marcador de pie de página"/>
          <p:cNvSpPr>
            <a:spLocks noGrp="1"/>
          </p:cNvSpPr>
          <p:nvPr>
            <p:ph type="ftr" sz="quarter" idx="11"/>
          </p:nvPr>
        </p:nvSpPr>
        <p:spPr/>
        <p:txBody>
          <a:bodyPr/>
          <a:lstStyle/>
          <a:p>
            <a:r>
              <a:rPr lang="es-ES" smtClean="0"/>
              <a:t>Con la financiación de:                                                Desarrollado por:                                                                                         </a:t>
            </a:r>
            <a:endParaRPr lang="es-ES"/>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53284A6-4F9A-4291-9BD3-1F09DEB121F9}" type="datetime1">
              <a:rPr lang="es-ES" smtClean="0"/>
              <a:pPr/>
              <a:t>18/12/2014</a:t>
            </a:fld>
            <a:endParaRPr lang="es-ES"/>
          </a:p>
        </p:txBody>
      </p:sp>
      <p:sp>
        <p:nvSpPr>
          <p:cNvPr id="6" name="5 Marcador de pie de página"/>
          <p:cNvSpPr>
            <a:spLocks noGrp="1"/>
          </p:cNvSpPr>
          <p:nvPr>
            <p:ph type="ftr" sz="quarter" idx="11"/>
          </p:nvPr>
        </p:nvSpPr>
        <p:spPr/>
        <p:txBody>
          <a:bodyPr/>
          <a:lstStyle/>
          <a:p>
            <a:r>
              <a:rPr lang="es-ES" smtClean="0"/>
              <a:t>Con la financiación de:                                                Desarrollado por:                                                                                         </a:t>
            </a:r>
            <a:endParaRPr lang="es-ES"/>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C8956B5-174F-4A05-9E1C-7A096BFD34FC}" type="datetime1">
              <a:rPr lang="es-ES" smtClean="0"/>
              <a:pPr/>
              <a:t>18/12/2014</a:t>
            </a:fld>
            <a:endParaRPr lang="es-ES"/>
          </a:p>
        </p:txBody>
      </p:sp>
      <p:sp>
        <p:nvSpPr>
          <p:cNvPr id="8" name="7 Marcador de pie de página"/>
          <p:cNvSpPr>
            <a:spLocks noGrp="1"/>
          </p:cNvSpPr>
          <p:nvPr>
            <p:ph type="ftr" sz="quarter" idx="11"/>
          </p:nvPr>
        </p:nvSpPr>
        <p:spPr/>
        <p:txBody>
          <a:bodyPr/>
          <a:lstStyle/>
          <a:p>
            <a:r>
              <a:rPr lang="es-ES" smtClean="0"/>
              <a:t>Con la financiación de:                                                Desarrollado por:                                                                                         </a:t>
            </a:r>
            <a:endParaRPr lang="es-ES"/>
          </a:p>
        </p:txBody>
      </p:sp>
      <p:sp>
        <p:nvSpPr>
          <p:cNvPr id="9" name="8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9C8B267-5C9F-4755-BDAC-D842D40977B0}" type="datetime1">
              <a:rPr lang="es-ES" smtClean="0"/>
              <a:pPr/>
              <a:t>18/12/2014</a:t>
            </a:fld>
            <a:endParaRPr lang="es-ES"/>
          </a:p>
        </p:txBody>
      </p:sp>
      <p:sp>
        <p:nvSpPr>
          <p:cNvPr id="4" name="3 Marcador de pie de página"/>
          <p:cNvSpPr>
            <a:spLocks noGrp="1"/>
          </p:cNvSpPr>
          <p:nvPr>
            <p:ph type="ftr" sz="quarter" idx="11"/>
          </p:nvPr>
        </p:nvSpPr>
        <p:spPr/>
        <p:txBody>
          <a:bodyPr/>
          <a:lstStyle/>
          <a:p>
            <a:r>
              <a:rPr lang="es-ES" smtClean="0"/>
              <a:t>Con la financiación de:                                                Desarrollado por:                                                                                         </a:t>
            </a:r>
            <a:endParaRPr lang="es-ES"/>
          </a:p>
        </p:txBody>
      </p:sp>
      <p:sp>
        <p:nvSpPr>
          <p:cNvPr id="5" name="4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4A04-6C14-4F25-8BC5-1524EAC50F4A}" type="datetime1">
              <a:rPr lang="es-ES" smtClean="0"/>
              <a:pPr/>
              <a:t>18/12/2014</a:t>
            </a:fld>
            <a:endParaRPr lang="es-ES"/>
          </a:p>
        </p:txBody>
      </p:sp>
      <p:sp>
        <p:nvSpPr>
          <p:cNvPr id="3" name="2 Marcador de pie de página"/>
          <p:cNvSpPr>
            <a:spLocks noGrp="1"/>
          </p:cNvSpPr>
          <p:nvPr>
            <p:ph type="ftr" sz="quarter" idx="11"/>
          </p:nvPr>
        </p:nvSpPr>
        <p:spPr/>
        <p:txBody>
          <a:bodyPr/>
          <a:lstStyle/>
          <a:p>
            <a:r>
              <a:rPr lang="es-ES" smtClean="0"/>
              <a:t>Con la financiación de:                                                Desarrollado por:                                                                                         </a:t>
            </a:r>
            <a:endParaRPr lang="es-ES"/>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8D067D-5CCD-42CA-A0F4-455A31D565EF}" type="datetime1">
              <a:rPr lang="es-ES" smtClean="0"/>
              <a:pPr/>
              <a:t>18/12/2014</a:t>
            </a:fld>
            <a:endParaRPr lang="es-ES"/>
          </a:p>
        </p:txBody>
      </p:sp>
      <p:sp>
        <p:nvSpPr>
          <p:cNvPr id="6" name="5 Marcador de pie de página"/>
          <p:cNvSpPr>
            <a:spLocks noGrp="1"/>
          </p:cNvSpPr>
          <p:nvPr>
            <p:ph type="ftr" sz="quarter" idx="11"/>
          </p:nvPr>
        </p:nvSpPr>
        <p:spPr/>
        <p:txBody>
          <a:bodyPr/>
          <a:lstStyle/>
          <a:p>
            <a:r>
              <a:rPr lang="es-ES" smtClean="0"/>
              <a:t>Con la financiación de:                                                Desarrollado por:                                                                                         </a:t>
            </a:r>
            <a:endParaRPr lang="es-ES"/>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A148DA-3B60-4218-B84D-3E5BCACDDAB2}" type="datetime1">
              <a:rPr lang="es-ES" smtClean="0"/>
              <a:pPr/>
              <a:t>18/12/2014</a:t>
            </a:fld>
            <a:endParaRPr lang="es-ES"/>
          </a:p>
        </p:txBody>
      </p:sp>
      <p:sp>
        <p:nvSpPr>
          <p:cNvPr id="6" name="5 Marcador de pie de página"/>
          <p:cNvSpPr>
            <a:spLocks noGrp="1"/>
          </p:cNvSpPr>
          <p:nvPr>
            <p:ph type="ftr" sz="quarter" idx="11"/>
          </p:nvPr>
        </p:nvSpPr>
        <p:spPr/>
        <p:txBody>
          <a:bodyPr/>
          <a:lstStyle/>
          <a:p>
            <a:r>
              <a:rPr lang="es-ES" smtClean="0"/>
              <a:t>Con la financiación de:                                                Desarrollado por:                                                                                         </a:t>
            </a:r>
            <a:endParaRPr lang="es-ES"/>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F81AD-089F-49A9-801D-378D349134A6}" type="datetime1">
              <a:rPr lang="es-ES" smtClean="0"/>
              <a:pPr/>
              <a:t>18/12/2014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Con la financiación de:                                                Desarrollado por:                                                                                         </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373B0-2A67-46EC-8C4A-4F2052C4351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rgopar.istas.net/recurso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rgopar.istas.net/ficheros/ergopar_web.fl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7" Type="http://schemas.microsoft.com/office/2007/relationships/diagramDrawing" Target="../diagrams/drawing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7" Type="http://schemas.microsoft.com/office/2007/relationships/diagramDrawing" Target="../diagrams/drawing26.xml"/><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7.jpeg"/><Relationship Id="rId7" Type="http://schemas.openxmlformats.org/officeDocument/2006/relationships/diagramColors" Target="../diagrams/colors2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7.jpeg"/><Relationship Id="rId7" Type="http://schemas.openxmlformats.org/officeDocument/2006/relationships/diagramColors" Target="../diagrams/colors3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diagramData" Target="../diagrams/data40.xml"/><Relationship Id="rId7"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rgopar@istas.net"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10" name="9 Rectángulo"/>
          <p:cNvSpPr/>
          <p:nvPr/>
        </p:nvSpPr>
        <p:spPr>
          <a:xfrm>
            <a:off x="0" y="0"/>
            <a:ext cx="9144000" cy="3071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Subtítulo"/>
          <p:cNvSpPr>
            <a:spLocks noGrp="1"/>
          </p:cNvSpPr>
          <p:nvPr>
            <p:ph type="subTitle" idx="1"/>
          </p:nvPr>
        </p:nvSpPr>
        <p:spPr>
          <a:xfrm>
            <a:off x="1428728" y="3248036"/>
            <a:ext cx="6400800" cy="1466848"/>
          </a:xfrm>
        </p:spPr>
        <p:txBody>
          <a:bodyPr>
            <a:normAutofit lnSpcReduction="10000"/>
          </a:bodyPr>
          <a:lstStyle/>
          <a:p>
            <a:r>
              <a:rPr lang="es-ES" b="1" dirty="0" smtClean="0">
                <a:solidFill>
                  <a:schemeClr val="tx1"/>
                </a:solidFill>
              </a:rPr>
              <a:t>Sesión formativa básica: Introducción al Método ERGOPAR V2.0</a:t>
            </a:r>
            <a:endParaRPr lang="es-ES" b="1" dirty="0">
              <a:solidFill>
                <a:schemeClr val="tx1"/>
              </a:solidFill>
            </a:endParaRPr>
          </a:p>
        </p:txBody>
      </p:sp>
      <p:pic>
        <p:nvPicPr>
          <p:cNvPr id="5" name="4 Imagen" descr="logoERGOPAR-01.jpg"/>
          <p:cNvPicPr>
            <a:picLocks noChangeAspect="1"/>
          </p:cNvPicPr>
          <p:nvPr/>
        </p:nvPicPr>
        <p:blipFill>
          <a:blip r:embed="rId2" cstate="print"/>
          <a:stretch>
            <a:fillRect/>
          </a:stretch>
        </p:blipFill>
        <p:spPr>
          <a:xfrm>
            <a:off x="1519118" y="642918"/>
            <a:ext cx="5882190" cy="2428892"/>
          </a:xfrm>
          <a:prstGeom prst="rect">
            <a:avLst/>
          </a:prstGeom>
          <a:ln>
            <a:noFill/>
          </a:ln>
          <a:effectLst>
            <a:softEdge rad="112500"/>
          </a:effectLst>
        </p:spPr>
      </p:pic>
      <p:sp>
        <p:nvSpPr>
          <p:cNvPr id="6" name="2 Subtítulo"/>
          <p:cNvSpPr txBox="1">
            <a:spLocks/>
          </p:cNvSpPr>
          <p:nvPr/>
        </p:nvSpPr>
        <p:spPr>
          <a:xfrm>
            <a:off x="571472" y="4857760"/>
            <a:ext cx="8001056" cy="1466848"/>
          </a:xfrm>
          <a:prstGeom prst="rect">
            <a:avLst/>
          </a:prstGeom>
        </p:spPr>
        <p:txBody>
          <a:bodyPr vert="horz" lIns="91440" tIns="45720" rIns="91440" bIns="45720" rtlCol="0">
            <a:normAutofit fontScale="40000" lnSpcReduction="20000"/>
          </a:bodyPr>
          <a:lstStyle/>
          <a:p>
            <a:pPr algn="just"/>
            <a:r>
              <a:rPr lang="es-ES" sz="3200" b="1" dirty="0" smtClean="0"/>
              <a:t>Esta presentación ha sido realizada por ISTAS-CCOO en el marco de la acción DI-0002/2013 “Servicio de asesoramiento, asistencia técnica y orientación formativa para la prevención de riesgos laborales” con la financiación de la Fundación para la Prevención de Riesgos Laborales (FPRL)</a:t>
            </a:r>
            <a:r>
              <a:rPr lang="es-ES" sz="3200" dirty="0" smtClean="0"/>
              <a:t>. Puedes utilizarla, adaptarla y difundirla siempre y cuando, cites la fuente de procedencia de la misma del siguiente modo: Instituto Sindical de Trabajo, Ambiente y Salud (ISTAS-CCOO). </a:t>
            </a:r>
            <a:r>
              <a:rPr lang="es-ES" sz="3200" i="1" dirty="0" smtClean="0"/>
              <a:t>Recursos de apoyo al tutor en la aplicación del Método ERGOPAR Versión 2.0</a:t>
            </a:r>
            <a:r>
              <a:rPr lang="es-ES" sz="3200" dirty="0" smtClean="0"/>
              <a:t>. Valencia: ISTAS-CCOO, 2014. Disponibles en:  </a:t>
            </a:r>
            <a:r>
              <a:rPr lang="es-ES" sz="3200" dirty="0" smtClean="0">
                <a:hlinkClick r:id="rId3"/>
              </a:rPr>
              <a:t>http://ergopar.istas.net/recursos/</a:t>
            </a:r>
            <a:endParaRPr lang="es-ES" sz="3200" dirty="0" smtClean="0"/>
          </a:p>
          <a:p>
            <a:pPr algn="just"/>
            <a:endParaRPr lang="es-ES" sz="3200" dirty="0"/>
          </a:p>
        </p:txBody>
      </p:sp>
      <p:sp>
        <p:nvSpPr>
          <p:cNvPr id="8" name="7 Marcador de número de diapositiva"/>
          <p:cNvSpPr>
            <a:spLocks noGrp="1"/>
          </p:cNvSpPr>
          <p:nvPr>
            <p:ph type="sldNum" sz="quarter" idx="12"/>
          </p:nvPr>
        </p:nvSpPr>
        <p:spPr/>
        <p:txBody>
          <a:bodyPr/>
          <a:lstStyle/>
          <a:p>
            <a:fld id="{ADE373B0-2A67-46EC-8C4A-4F2052C43514}" type="slidenum">
              <a:rPr lang="es-ES" smtClean="0"/>
              <a:pPr/>
              <a:t>1</a:t>
            </a:fld>
            <a:endParaRPr lang="es-ES" dirty="0"/>
          </a:p>
        </p:txBody>
      </p:sp>
      <p:pic>
        <p:nvPicPr>
          <p:cNvPr id="7" name="irc_mi" descr="http://www.fundacioncema.org/Uploads/imgs/noticias/Logo_con_Texto.jpg"/>
          <p:cNvPicPr/>
          <p:nvPr/>
        </p:nvPicPr>
        <p:blipFill>
          <a:blip r:embed="rId4" cstate="print"/>
          <a:srcRect/>
          <a:stretch>
            <a:fillRect/>
          </a:stretch>
        </p:blipFill>
        <p:spPr bwMode="auto">
          <a:xfrm>
            <a:off x="214282" y="142852"/>
            <a:ext cx="1159068" cy="626230"/>
          </a:xfrm>
          <a:prstGeom prst="rect">
            <a:avLst/>
          </a:prstGeom>
          <a:noFill/>
          <a:ln w="9525">
            <a:noFill/>
            <a:miter lim="800000"/>
            <a:headEnd/>
            <a:tailEnd/>
          </a:ln>
        </p:spPr>
      </p:pic>
      <p:pic>
        <p:nvPicPr>
          <p:cNvPr id="9" name="8 Imagen" descr="Logo-istas ccoo"/>
          <p:cNvPicPr/>
          <p:nvPr/>
        </p:nvPicPr>
        <p:blipFill>
          <a:blip r:embed="rId5" cstate="print"/>
          <a:srcRect/>
          <a:stretch>
            <a:fillRect/>
          </a:stretch>
        </p:blipFill>
        <p:spPr bwMode="auto">
          <a:xfrm>
            <a:off x="1643042" y="142852"/>
            <a:ext cx="1219200" cy="628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ES" b="1" dirty="0" smtClean="0">
                <a:solidFill>
                  <a:srgbClr val="811F91"/>
                </a:solidFill>
              </a:rPr>
              <a:t>Doble objetivo del método</a:t>
            </a:r>
          </a:p>
        </p:txBody>
      </p:sp>
      <p:sp>
        <p:nvSpPr>
          <p:cNvPr id="44035" name="2 Marcador de contenido"/>
          <p:cNvSpPr>
            <a:spLocks noGrp="1"/>
          </p:cNvSpPr>
          <p:nvPr>
            <p:ph idx="1"/>
          </p:nvPr>
        </p:nvSpPr>
        <p:spPr>
          <a:xfrm>
            <a:off x="285720" y="1714488"/>
            <a:ext cx="3643308" cy="4343400"/>
          </a:xfrm>
        </p:spPr>
        <p:txBody>
          <a:bodyPr>
            <a:normAutofit fontScale="92500"/>
          </a:bodyPr>
          <a:lstStyle/>
          <a:p>
            <a:pPr>
              <a:buBlip>
                <a:blip r:embed="rId2"/>
              </a:buBlip>
            </a:pPr>
            <a:r>
              <a:rPr lang="es-ES" sz="1900" b="1" dirty="0" smtClean="0"/>
              <a:t>La mejora continua de las condiciones de trabajo a nivel ergonómico</a:t>
            </a:r>
            <a:r>
              <a:rPr lang="es-ES" sz="1900" dirty="0" smtClean="0"/>
              <a:t> mediante la implementación de medidas preventivas que eliminen o al menos, reduzcan la exposición, y</a:t>
            </a:r>
          </a:p>
          <a:p>
            <a:endParaRPr lang="es-ES" sz="1900" dirty="0" smtClean="0"/>
          </a:p>
          <a:p>
            <a:pPr>
              <a:buBlip>
                <a:blip r:embed="rId2"/>
              </a:buBlip>
            </a:pPr>
            <a:r>
              <a:rPr lang="es-ES" sz="1900" b="1" dirty="0" smtClean="0"/>
              <a:t>facilitar la participación</a:t>
            </a:r>
            <a:r>
              <a:rPr lang="es-ES" sz="1900" dirty="0" smtClean="0"/>
              <a:t> de los trabajadores, sus representantes legales y demás actores implicados en la prevención de riesgos laborales en la empresa. </a:t>
            </a:r>
          </a:p>
          <a:p>
            <a:endParaRPr lang="es-ES" sz="2000" dirty="0" smtClean="0"/>
          </a:p>
        </p:txBody>
      </p:sp>
      <p:graphicFrame>
        <p:nvGraphicFramePr>
          <p:cNvPr id="6" name="5 Diagrama"/>
          <p:cNvGraphicFramePr/>
          <p:nvPr/>
        </p:nvGraphicFramePr>
        <p:xfrm>
          <a:off x="4357685" y="1428736"/>
          <a:ext cx="4000529"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51" name="Rectangle 3"/>
          <p:cNvSpPr>
            <a:spLocks noChangeArrowheads="1"/>
          </p:cNvSpPr>
          <p:nvPr/>
        </p:nvSpPr>
        <p:spPr bwMode="auto">
          <a:xfrm>
            <a:off x="0" y="3432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10</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ES" b="1" dirty="0" smtClean="0">
                <a:solidFill>
                  <a:srgbClr val="811F91"/>
                </a:solidFill>
              </a:rPr>
              <a:t>Desarrollo y validación</a:t>
            </a:r>
            <a:endParaRPr lang="es-ES" b="1" dirty="0">
              <a:solidFill>
                <a:srgbClr val="811F91"/>
              </a:solidFill>
            </a:endParaRPr>
          </a:p>
        </p:txBody>
      </p:sp>
      <p:sp>
        <p:nvSpPr>
          <p:cNvPr id="3" name="2 Marcador de contenido"/>
          <p:cNvSpPr>
            <a:spLocks noGrp="1"/>
          </p:cNvSpPr>
          <p:nvPr>
            <p:ph idx="1"/>
          </p:nvPr>
        </p:nvSpPr>
        <p:spPr>
          <a:xfrm>
            <a:off x="500034" y="1189053"/>
            <a:ext cx="8229600" cy="4525963"/>
          </a:xfrm>
        </p:spPr>
        <p:txBody>
          <a:bodyPr>
            <a:noAutofit/>
          </a:bodyPr>
          <a:lstStyle/>
          <a:p>
            <a:pPr>
              <a:buBlip>
                <a:blip r:embed="rId3"/>
              </a:buBlip>
            </a:pPr>
            <a:r>
              <a:rPr lang="es-ES" sz="1500" b="1" dirty="0"/>
              <a:t>Desde 2008</a:t>
            </a:r>
            <a:r>
              <a:rPr lang="es-ES" sz="1500" dirty="0"/>
              <a:t>, ISTAS-CCOO ha trabajado en la elaboración y mejora de este procedimiento de ergonomía participativa. </a:t>
            </a:r>
            <a:endParaRPr lang="es-ES" sz="1500" dirty="0" smtClean="0"/>
          </a:p>
          <a:p>
            <a:pPr>
              <a:buBlip>
                <a:blip r:embed="rId3"/>
              </a:buBlip>
            </a:pPr>
            <a:r>
              <a:rPr lang="es-ES" sz="1500" b="1" dirty="0" smtClean="0"/>
              <a:t>A </a:t>
            </a:r>
            <a:r>
              <a:rPr lang="es-ES" sz="1500" b="1" dirty="0"/>
              <a:t>lo largo de 2009 y 2010</a:t>
            </a:r>
            <a:r>
              <a:rPr lang="es-ES" sz="1500" dirty="0"/>
              <a:t>, ISTAS-CCOO elaboró y validó el cuestionario de factores de riesgo ergonómicos y daños que incorpora el Método ERGOPAR</a:t>
            </a:r>
            <a:r>
              <a:rPr lang="es-ES" sz="1500" dirty="0" smtClean="0"/>
              <a:t>.</a:t>
            </a:r>
          </a:p>
          <a:p>
            <a:pPr>
              <a:buBlip>
                <a:blip r:embed="rId3"/>
              </a:buBlip>
            </a:pPr>
            <a:r>
              <a:rPr lang="es-ES" sz="1500" b="1" dirty="0"/>
              <a:t>La primera redacción del Manual del Método ERGOPAR fue desarrollada en 2009</a:t>
            </a:r>
            <a:r>
              <a:rPr lang="es-ES" sz="1500" dirty="0" smtClean="0"/>
              <a:t>.</a:t>
            </a:r>
          </a:p>
          <a:p>
            <a:pPr>
              <a:buBlip>
                <a:blip r:embed="rId3"/>
              </a:buBlip>
            </a:pPr>
            <a:r>
              <a:rPr lang="es-ES" sz="1500" b="1" dirty="0"/>
              <a:t>Durante 2010 y 2011 se realizó la validación de la metodología </a:t>
            </a:r>
            <a:r>
              <a:rPr lang="es-ES" sz="1500" dirty="0"/>
              <a:t>a través de un proyecto piloto llevado a cabo en </a:t>
            </a:r>
            <a:r>
              <a:rPr lang="es-ES" sz="1500" dirty="0" smtClean="0"/>
              <a:t>5 </a:t>
            </a:r>
            <a:r>
              <a:rPr lang="es-ES" sz="1500" dirty="0"/>
              <a:t>empresas </a:t>
            </a:r>
            <a:r>
              <a:rPr lang="es-ES" sz="1500" dirty="0" smtClean="0"/>
              <a:t>valencianas. </a:t>
            </a:r>
            <a:r>
              <a:rPr lang="es-ES" sz="1500" dirty="0"/>
              <a:t>Las entidades que han colaborado con ISTAS-CCOO en la validación del método son</a:t>
            </a:r>
            <a:r>
              <a:rPr lang="es-ES" sz="1500" dirty="0" smtClean="0"/>
              <a:t>:</a:t>
            </a:r>
          </a:p>
          <a:p>
            <a:endParaRPr lang="es-ES" sz="1600" dirty="0" smtClean="0"/>
          </a:p>
          <a:p>
            <a:endParaRPr lang="es-ES" sz="1600" dirty="0" smtClean="0"/>
          </a:p>
          <a:p>
            <a:pPr>
              <a:buNone/>
            </a:pPr>
            <a:endParaRPr lang="es-ES" sz="1600" dirty="0" smtClean="0"/>
          </a:p>
          <a:p>
            <a:endParaRPr lang="es-ES" sz="1600" b="1" dirty="0" smtClean="0"/>
          </a:p>
          <a:p>
            <a:pPr>
              <a:buBlip>
                <a:blip r:embed="rId3"/>
              </a:buBlip>
            </a:pPr>
            <a:r>
              <a:rPr lang="es-ES" sz="1500" b="1" dirty="0" smtClean="0"/>
              <a:t>La Versión 1 del manual se </a:t>
            </a:r>
            <a:r>
              <a:rPr lang="es-ES" sz="1500" b="1" dirty="0"/>
              <a:t>puso a disposición pública a finales de </a:t>
            </a:r>
            <a:r>
              <a:rPr lang="es-ES" sz="1500" b="1" dirty="0" smtClean="0"/>
              <a:t>2011</a:t>
            </a:r>
            <a:r>
              <a:rPr lang="es-ES" sz="1500" dirty="0" smtClean="0"/>
              <a:t>.</a:t>
            </a:r>
          </a:p>
          <a:p>
            <a:pPr>
              <a:buBlip>
                <a:blip r:embed="rId3"/>
              </a:buBlip>
            </a:pPr>
            <a:r>
              <a:rPr lang="es-ES" sz="1500" b="1" dirty="0"/>
              <a:t>Durante 2014, ISTAS-CCOO ha elaborado esta nueva versión 2.0 del Manual del Método </a:t>
            </a:r>
            <a:r>
              <a:rPr lang="es-ES" sz="1500" b="1" dirty="0" smtClean="0"/>
              <a:t>ERGOPAR </a:t>
            </a:r>
            <a:r>
              <a:rPr lang="es-ES" sz="1500" dirty="0" smtClean="0"/>
              <a:t>(con la financiación de la FPRL). Las </a:t>
            </a:r>
            <a:r>
              <a:rPr lang="es-ES" sz="1500" dirty="0"/>
              <a:t>novedades de la versión 2.0 han sido validadas con éxito por medio de un proceso participativo en el que se ha contando de nuevo con la participación del INVASSAT, la Sociedad de Prevención UNIMAT y el IBV; </a:t>
            </a:r>
            <a:r>
              <a:rPr lang="es-ES" sz="1500" dirty="0" smtClean="0"/>
              <a:t>y profesionales </a:t>
            </a:r>
            <a:r>
              <a:rPr lang="es-ES" sz="1500" dirty="0"/>
              <a:t>en prevención, pertenecientes a Comisiones Obreras.</a:t>
            </a:r>
          </a:p>
        </p:txBody>
      </p:sp>
      <p:pic>
        <p:nvPicPr>
          <p:cNvPr id="4" name="3 Imagen"/>
          <p:cNvPicPr/>
          <p:nvPr/>
        </p:nvPicPr>
        <p:blipFill>
          <a:blip r:embed="rId4" cstate="print"/>
          <a:srcRect/>
          <a:stretch>
            <a:fillRect/>
          </a:stretch>
        </p:blipFill>
        <p:spPr bwMode="auto">
          <a:xfrm>
            <a:off x="928662" y="3643314"/>
            <a:ext cx="1709420" cy="476885"/>
          </a:xfrm>
          <a:prstGeom prst="rect">
            <a:avLst/>
          </a:prstGeom>
          <a:noFill/>
          <a:ln w="9525">
            <a:noFill/>
            <a:miter lim="800000"/>
            <a:headEnd/>
            <a:tailEnd/>
          </a:ln>
        </p:spPr>
      </p:pic>
      <p:pic>
        <p:nvPicPr>
          <p:cNvPr id="5" name="4 Imagen" descr="http://www.inmasforum.org/images/logos/logoInvassat.jpg"/>
          <p:cNvPicPr/>
          <p:nvPr/>
        </p:nvPicPr>
        <p:blipFill>
          <a:blip r:embed="rId5" cstate="print"/>
          <a:srcRect/>
          <a:stretch>
            <a:fillRect/>
          </a:stretch>
        </p:blipFill>
        <p:spPr bwMode="auto">
          <a:xfrm>
            <a:off x="3857620" y="3643314"/>
            <a:ext cx="1471295" cy="485140"/>
          </a:xfrm>
          <a:prstGeom prst="rect">
            <a:avLst/>
          </a:prstGeom>
          <a:noFill/>
          <a:ln w="9525">
            <a:noFill/>
            <a:miter lim="800000"/>
            <a:headEnd/>
            <a:tailEnd/>
          </a:ln>
        </p:spPr>
      </p:pic>
      <p:pic>
        <p:nvPicPr>
          <p:cNvPr id="6" name="5 Imagen" descr="http://gestion.ibv.org/noticias/images/com_sobi2/clients/2893_img.gif"/>
          <p:cNvPicPr/>
          <p:nvPr/>
        </p:nvPicPr>
        <p:blipFill>
          <a:blip r:embed="rId6" cstate="print"/>
          <a:srcRect/>
          <a:stretch>
            <a:fillRect/>
          </a:stretch>
        </p:blipFill>
        <p:spPr bwMode="auto">
          <a:xfrm>
            <a:off x="6858016" y="3571876"/>
            <a:ext cx="1017905" cy="48514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ADE373B0-2A67-46EC-8C4A-4F2052C43514}" type="slidenum">
              <a:rPr lang="es-ES" smtClean="0"/>
              <a:pPr/>
              <a:t>11</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lum bright="12000"/>
          </a:blip>
          <a:srcRect/>
          <a:stretch>
            <a:fillRect/>
          </a:stretch>
        </p:blipFill>
        <p:spPr bwMode="auto">
          <a:xfrm>
            <a:off x="0" y="214290"/>
            <a:ext cx="5000625" cy="577215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
        <p:nvSpPr>
          <p:cNvPr id="6" name="5 Marcador de número de diapositiva"/>
          <p:cNvSpPr>
            <a:spLocks noGrp="1"/>
          </p:cNvSpPr>
          <p:nvPr>
            <p:ph type="sldNum" sz="quarter" idx="11"/>
          </p:nvPr>
        </p:nvSpPr>
        <p:spPr/>
        <p:txBody>
          <a:bodyPr/>
          <a:lstStyle/>
          <a:p>
            <a:pPr>
              <a:defRPr/>
            </a:pPr>
            <a:fld id="{E9F9C368-DFDA-4C5C-8AFB-E4EF9A8D7ED4}" type="slidenum">
              <a:rPr lang="es-ES"/>
              <a:pPr>
                <a:defRPr/>
              </a:pPr>
              <a:t>12</a:t>
            </a:fld>
            <a:endParaRPr lang="es-ES"/>
          </a:p>
        </p:txBody>
      </p:sp>
      <p:sp>
        <p:nvSpPr>
          <p:cNvPr id="46084" name="Rectangle 2"/>
          <p:cNvSpPr>
            <a:spLocks noGrp="1" noChangeArrowheads="1"/>
          </p:cNvSpPr>
          <p:nvPr>
            <p:ph type="title"/>
          </p:nvPr>
        </p:nvSpPr>
        <p:spPr>
          <a:xfrm>
            <a:off x="5143504" y="500042"/>
            <a:ext cx="3714776" cy="1071570"/>
          </a:xfrm>
        </p:spPr>
        <p:txBody>
          <a:bodyPr>
            <a:normAutofit fontScale="90000"/>
          </a:bodyPr>
          <a:lstStyle/>
          <a:p>
            <a:pPr algn="r"/>
            <a:r>
              <a:rPr lang="es-ES" b="1" dirty="0" smtClean="0">
                <a:solidFill>
                  <a:srgbClr val="811F91"/>
                </a:solidFill>
              </a:rPr>
              <a:t>Recursos web</a:t>
            </a:r>
          </a:p>
        </p:txBody>
      </p:sp>
      <p:graphicFrame>
        <p:nvGraphicFramePr>
          <p:cNvPr id="7" name="6 Diagrama"/>
          <p:cNvGraphicFramePr/>
          <p:nvPr/>
        </p:nvGraphicFramePr>
        <p:xfrm>
          <a:off x="2714612" y="1785926"/>
          <a:ext cx="60960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p:txBody>
          <a:bodyPr>
            <a:normAutofit fontScale="90000"/>
          </a:bodyPr>
          <a:lstStyle/>
          <a:p>
            <a:r>
              <a:rPr lang="es-ES" b="1" dirty="0" smtClean="0">
                <a:solidFill>
                  <a:srgbClr val="811F91"/>
                </a:solidFill>
                <a:hlinkClick r:id="rId2"/>
              </a:rPr>
              <a:t>Vídeo</a:t>
            </a:r>
            <a:r>
              <a:rPr lang="es-ES" b="1" dirty="0" smtClean="0">
                <a:solidFill>
                  <a:srgbClr val="811F91"/>
                </a:solidFill>
              </a:rPr>
              <a:t> de presentación Método</a:t>
            </a:r>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2000232" y="1928802"/>
            <a:ext cx="4804767" cy="3586167"/>
          </a:xfrm>
          <a:prstGeom prst="rect">
            <a:avLst/>
          </a:prstGeom>
          <a:noFill/>
          <a:ln w="9525">
            <a:noFill/>
            <a:miter lim="800000"/>
            <a:headEnd/>
            <a:tailEnd/>
          </a:ln>
          <a:effectLst/>
        </p:spPr>
      </p:pic>
      <p:sp>
        <p:nvSpPr>
          <p:cNvPr id="8" name="7 Marcador de número de diapositiva"/>
          <p:cNvSpPr>
            <a:spLocks noGrp="1"/>
          </p:cNvSpPr>
          <p:nvPr>
            <p:ph type="sldNum" sz="quarter" idx="12"/>
          </p:nvPr>
        </p:nvSpPr>
        <p:spPr/>
        <p:txBody>
          <a:bodyPr/>
          <a:lstStyle/>
          <a:p>
            <a:fld id="{ADE373B0-2A67-46EC-8C4A-4F2052C43514}" type="slidenum">
              <a:rPr lang="es-ES" smtClean="0"/>
              <a:pPr/>
              <a:t>13</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normAutofit fontScale="90000"/>
          </a:bodyPr>
          <a:lstStyle/>
          <a:p>
            <a:r>
              <a:rPr lang="es-ES" b="1" dirty="0" smtClean="0">
                <a:solidFill>
                  <a:srgbClr val="811F91"/>
                </a:solidFill>
                <a:cs typeface="Arial" charset="0"/>
              </a:rPr>
              <a:t>Diferencias clave con </a:t>
            </a:r>
            <a:br>
              <a:rPr lang="es-ES" b="1" dirty="0" smtClean="0">
                <a:solidFill>
                  <a:srgbClr val="811F91"/>
                </a:solidFill>
                <a:cs typeface="Arial" charset="0"/>
              </a:rPr>
            </a:br>
            <a:r>
              <a:rPr lang="es-ES" b="1" dirty="0" smtClean="0">
                <a:solidFill>
                  <a:srgbClr val="811F91"/>
                </a:solidFill>
                <a:cs typeface="Arial" charset="0"/>
              </a:rPr>
              <a:t>el “modo de hacer habitual”</a:t>
            </a:r>
          </a:p>
        </p:txBody>
      </p:sp>
      <p:graphicFrame>
        <p:nvGraphicFramePr>
          <p:cNvPr id="4" name="3 Diagrama"/>
          <p:cNvGraphicFramePr/>
          <p:nvPr/>
        </p:nvGraphicFramePr>
        <p:xfrm>
          <a:off x="785786" y="1514474"/>
          <a:ext cx="7572428" cy="477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14</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28596" y="214290"/>
            <a:ext cx="8077229" cy="989013"/>
          </a:xfrm>
        </p:spPr>
        <p:txBody>
          <a:bodyPr>
            <a:normAutofit fontScale="90000"/>
          </a:bodyPr>
          <a:lstStyle/>
          <a:p>
            <a:pPr eaLnBrk="1" hangingPunct="1"/>
            <a:r>
              <a:rPr lang="es-ES" b="1" dirty="0" smtClean="0">
                <a:solidFill>
                  <a:srgbClr val="811F91"/>
                </a:solidFill>
                <a:cs typeface="Arial" charset="0"/>
              </a:rPr>
              <a:t>¿Qué empresas han aplicado el Método con ISTAS-CCOO?</a:t>
            </a:r>
          </a:p>
        </p:txBody>
      </p:sp>
      <p:pic>
        <p:nvPicPr>
          <p:cNvPr id="7189" name="Picture 21" descr="C:\Documents and Settings\amar1105\My Documents\My Pictures\johnson-controls.png"/>
          <p:cNvPicPr>
            <a:picLocks noChangeAspect="1" noChangeArrowheads="1"/>
          </p:cNvPicPr>
          <p:nvPr/>
        </p:nvPicPr>
        <p:blipFill>
          <a:blip r:embed="rId3" cstate="print"/>
          <a:srcRect/>
          <a:stretch>
            <a:fillRect/>
          </a:stretch>
        </p:blipFill>
        <p:spPr bwMode="auto">
          <a:xfrm>
            <a:off x="539750" y="2565400"/>
            <a:ext cx="1871663" cy="850900"/>
          </a:xfrm>
          <a:prstGeom prst="rect">
            <a:avLst/>
          </a:prstGeom>
          <a:noFill/>
          <a:ln w="28575">
            <a:solidFill>
              <a:schemeClr val="accent1"/>
            </a:solidFill>
          </a:ln>
          <a:effectLst>
            <a:outerShdw blurRad="50800" dist="38100" dir="5400000" algn="t" rotWithShape="0">
              <a:prstClr val="black">
                <a:alpha val="40000"/>
              </a:prstClr>
            </a:outerShdw>
          </a:effectLst>
        </p:spPr>
      </p:pic>
      <p:sp>
        <p:nvSpPr>
          <p:cNvPr id="50180" name="Text Box 11"/>
          <p:cNvSpPr txBox="1">
            <a:spLocks noChangeArrowheads="1"/>
          </p:cNvSpPr>
          <p:nvPr/>
        </p:nvSpPr>
        <p:spPr bwMode="auto">
          <a:xfrm>
            <a:off x="500034" y="1643050"/>
            <a:ext cx="3816350" cy="584775"/>
          </a:xfrm>
          <a:prstGeom prst="rect">
            <a:avLst/>
          </a:prstGeom>
          <a:noFill/>
          <a:ln w="28575">
            <a:solidFill>
              <a:schemeClr val="accent1"/>
            </a:solidFill>
            <a:miter lim="800000"/>
            <a:headEnd/>
            <a:tailEnd/>
          </a:ln>
        </p:spPr>
        <p:txBody>
          <a:bodyPr>
            <a:spAutoFit/>
          </a:bodyPr>
          <a:lstStyle/>
          <a:p>
            <a:pPr>
              <a:spcBef>
                <a:spcPct val="50000"/>
              </a:spcBef>
            </a:pPr>
            <a:r>
              <a:rPr lang="es-ES" b="1" dirty="0"/>
              <a:t>SECTOR INDUSTRIAL</a:t>
            </a:r>
          </a:p>
          <a:p>
            <a:r>
              <a:rPr lang="es-ES" sz="1400" dirty="0"/>
              <a:t>Experiencia </a:t>
            </a:r>
            <a:r>
              <a:rPr lang="es-ES" sz="1400" dirty="0" smtClean="0"/>
              <a:t>piloto-validación (2010-2011)</a:t>
            </a:r>
            <a:endParaRPr lang="es-ES" sz="1400" dirty="0"/>
          </a:p>
        </p:txBody>
      </p:sp>
      <p:pic>
        <p:nvPicPr>
          <p:cNvPr id="50182" name="6 Imagen" descr="Logo unisan.jpg"/>
          <p:cNvPicPr>
            <a:picLocks noChangeAspect="1"/>
          </p:cNvPicPr>
          <p:nvPr/>
        </p:nvPicPr>
        <p:blipFill>
          <a:blip r:embed="rId4" cstate="print"/>
          <a:srcRect/>
          <a:stretch>
            <a:fillRect/>
          </a:stretch>
        </p:blipFill>
        <p:spPr bwMode="auto">
          <a:xfrm>
            <a:off x="2643174" y="3571876"/>
            <a:ext cx="1257300" cy="838200"/>
          </a:xfrm>
          <a:prstGeom prst="rect">
            <a:avLst/>
          </a:prstGeom>
          <a:noFill/>
          <a:ln w="28575">
            <a:solidFill>
              <a:schemeClr val="accent1"/>
            </a:solidFill>
            <a:miter lim="800000"/>
            <a:headEnd/>
            <a:tailEnd/>
          </a:ln>
        </p:spPr>
      </p:pic>
      <p:pic>
        <p:nvPicPr>
          <p:cNvPr id="50183" name="7 Imagen" descr="logo berioska.jpg"/>
          <p:cNvPicPr>
            <a:picLocks noChangeAspect="1"/>
          </p:cNvPicPr>
          <p:nvPr/>
        </p:nvPicPr>
        <p:blipFill>
          <a:blip r:embed="rId5" cstate="print"/>
          <a:srcRect/>
          <a:stretch>
            <a:fillRect/>
          </a:stretch>
        </p:blipFill>
        <p:spPr bwMode="auto">
          <a:xfrm>
            <a:off x="571472" y="4000504"/>
            <a:ext cx="1352550" cy="419100"/>
          </a:xfrm>
          <a:prstGeom prst="rect">
            <a:avLst/>
          </a:prstGeom>
          <a:noFill/>
          <a:ln w="28575">
            <a:solidFill>
              <a:schemeClr val="accent1"/>
            </a:solidFill>
            <a:miter lim="800000"/>
            <a:headEnd/>
            <a:tailEnd/>
          </a:ln>
        </p:spPr>
      </p:pic>
      <p:pic>
        <p:nvPicPr>
          <p:cNvPr id="50184" name="8 Imagen" descr="Logo Beniplast.jpg"/>
          <p:cNvPicPr>
            <a:picLocks noChangeAspect="1"/>
          </p:cNvPicPr>
          <p:nvPr/>
        </p:nvPicPr>
        <p:blipFill>
          <a:blip r:embed="rId6" cstate="print"/>
          <a:srcRect/>
          <a:stretch>
            <a:fillRect/>
          </a:stretch>
        </p:blipFill>
        <p:spPr bwMode="auto">
          <a:xfrm>
            <a:off x="500034" y="5000636"/>
            <a:ext cx="1419225" cy="628650"/>
          </a:xfrm>
          <a:prstGeom prst="rect">
            <a:avLst/>
          </a:prstGeom>
          <a:noFill/>
          <a:ln w="28575">
            <a:solidFill>
              <a:schemeClr val="accent1"/>
            </a:solidFill>
            <a:miter lim="800000"/>
            <a:headEnd/>
            <a:tailEnd/>
          </a:ln>
        </p:spPr>
      </p:pic>
      <p:pic>
        <p:nvPicPr>
          <p:cNvPr id="50185" name="9 Imagen" descr="logo campofrio.jpg"/>
          <p:cNvPicPr>
            <a:picLocks noChangeAspect="1"/>
          </p:cNvPicPr>
          <p:nvPr/>
        </p:nvPicPr>
        <p:blipFill>
          <a:blip r:embed="rId7" cstate="print"/>
          <a:srcRect/>
          <a:stretch>
            <a:fillRect/>
          </a:stretch>
        </p:blipFill>
        <p:spPr bwMode="auto">
          <a:xfrm>
            <a:off x="2357438" y="4786313"/>
            <a:ext cx="1238250" cy="1276350"/>
          </a:xfrm>
          <a:prstGeom prst="rect">
            <a:avLst/>
          </a:prstGeom>
          <a:noFill/>
          <a:ln w="28575">
            <a:solidFill>
              <a:schemeClr val="accent1"/>
            </a:solidFill>
            <a:miter lim="800000"/>
            <a:headEnd/>
            <a:tailEnd/>
          </a:ln>
        </p:spPr>
      </p:pic>
      <p:sp>
        <p:nvSpPr>
          <p:cNvPr id="50181" name="Text Box 12"/>
          <p:cNvSpPr txBox="1">
            <a:spLocks noChangeArrowheads="1"/>
          </p:cNvSpPr>
          <p:nvPr/>
        </p:nvSpPr>
        <p:spPr bwMode="auto">
          <a:xfrm>
            <a:off x="4714875" y="1643049"/>
            <a:ext cx="3817937" cy="584775"/>
          </a:xfrm>
          <a:prstGeom prst="rect">
            <a:avLst/>
          </a:prstGeom>
          <a:noFill/>
          <a:ln w="34925">
            <a:solidFill>
              <a:schemeClr val="accent2"/>
            </a:solidFill>
            <a:miter lim="800000"/>
            <a:headEnd/>
            <a:tailEnd/>
          </a:ln>
        </p:spPr>
        <p:txBody>
          <a:bodyPr>
            <a:spAutoFit/>
          </a:bodyPr>
          <a:lstStyle/>
          <a:p>
            <a:r>
              <a:rPr lang="es-ES" b="1" dirty="0"/>
              <a:t>SECTOR </a:t>
            </a:r>
            <a:r>
              <a:rPr lang="es-ES" b="1" dirty="0" smtClean="0"/>
              <a:t>SERVICIOS</a:t>
            </a:r>
          </a:p>
          <a:p>
            <a:r>
              <a:rPr lang="es-ES" sz="1400" dirty="0" smtClean="0"/>
              <a:t>Atención al discapacitado (2012)</a:t>
            </a:r>
            <a:endParaRPr lang="es-ES" dirty="0"/>
          </a:p>
        </p:txBody>
      </p:sp>
      <p:pic>
        <p:nvPicPr>
          <p:cNvPr id="50186" name="10 Imagen" descr="Cruz roja.jpg"/>
          <p:cNvPicPr>
            <a:picLocks noChangeAspect="1"/>
          </p:cNvPicPr>
          <p:nvPr/>
        </p:nvPicPr>
        <p:blipFill>
          <a:blip r:embed="rId8" cstate="print"/>
          <a:srcRect/>
          <a:stretch>
            <a:fillRect/>
          </a:stretch>
        </p:blipFill>
        <p:spPr bwMode="auto">
          <a:xfrm>
            <a:off x="4714876" y="2857499"/>
            <a:ext cx="2533650" cy="571500"/>
          </a:xfrm>
          <a:prstGeom prst="rect">
            <a:avLst/>
          </a:prstGeom>
          <a:noFill/>
          <a:ln w="34925">
            <a:solidFill>
              <a:schemeClr val="accent2"/>
            </a:solidFill>
            <a:miter lim="800000"/>
            <a:headEnd/>
            <a:tailEnd/>
          </a:ln>
        </p:spPr>
      </p:pic>
      <p:pic>
        <p:nvPicPr>
          <p:cNvPr id="50187" name="11 Imagen" descr="logo afanias.jpg"/>
          <p:cNvPicPr>
            <a:picLocks noChangeAspect="1"/>
          </p:cNvPicPr>
          <p:nvPr/>
        </p:nvPicPr>
        <p:blipFill>
          <a:blip r:embed="rId9" cstate="print"/>
          <a:srcRect/>
          <a:stretch>
            <a:fillRect/>
          </a:stretch>
        </p:blipFill>
        <p:spPr bwMode="auto">
          <a:xfrm>
            <a:off x="4714876" y="3571876"/>
            <a:ext cx="1471612" cy="1409700"/>
          </a:xfrm>
          <a:prstGeom prst="rect">
            <a:avLst/>
          </a:prstGeom>
          <a:noFill/>
          <a:ln w="34925">
            <a:solidFill>
              <a:schemeClr val="accent2"/>
            </a:solidFill>
            <a:miter lim="800000"/>
            <a:headEnd/>
            <a:tailEnd/>
          </a:ln>
        </p:spPr>
      </p:pic>
      <p:pic>
        <p:nvPicPr>
          <p:cNvPr id="50188" name="12 Imagen" descr="logo avapace.jpg"/>
          <p:cNvPicPr>
            <a:picLocks noChangeAspect="1"/>
          </p:cNvPicPr>
          <p:nvPr/>
        </p:nvPicPr>
        <p:blipFill>
          <a:blip r:embed="rId10" cstate="print"/>
          <a:srcRect/>
          <a:stretch>
            <a:fillRect/>
          </a:stretch>
        </p:blipFill>
        <p:spPr bwMode="auto">
          <a:xfrm>
            <a:off x="6500826" y="3714752"/>
            <a:ext cx="2095500" cy="885825"/>
          </a:xfrm>
          <a:prstGeom prst="rect">
            <a:avLst/>
          </a:prstGeom>
          <a:noFill/>
          <a:ln w="34925">
            <a:solidFill>
              <a:schemeClr val="accent2"/>
            </a:solidFill>
            <a:miter lim="800000"/>
            <a:headEnd/>
            <a:tailEnd/>
          </a:ln>
        </p:spPr>
      </p:pic>
      <p:pic>
        <p:nvPicPr>
          <p:cNvPr id="50189" name="13 Imagen" descr="Aspanias burgos.jpg"/>
          <p:cNvPicPr>
            <a:picLocks noChangeAspect="1"/>
          </p:cNvPicPr>
          <p:nvPr/>
        </p:nvPicPr>
        <p:blipFill>
          <a:blip r:embed="rId11" cstate="print"/>
          <a:srcRect/>
          <a:stretch>
            <a:fillRect/>
          </a:stretch>
        </p:blipFill>
        <p:spPr bwMode="auto">
          <a:xfrm>
            <a:off x="5929314" y="5072062"/>
            <a:ext cx="1674812" cy="1000125"/>
          </a:xfrm>
          <a:prstGeom prst="rect">
            <a:avLst/>
          </a:prstGeom>
          <a:noFill/>
          <a:ln w="34925">
            <a:solidFill>
              <a:schemeClr val="accent2"/>
            </a:solidFill>
            <a:miter lim="800000"/>
            <a:headEnd/>
            <a:tailEnd/>
          </a:ln>
        </p:spPr>
      </p:pic>
      <p:sp>
        <p:nvSpPr>
          <p:cNvPr id="16" name="15 Marcador de número de diapositiva"/>
          <p:cNvSpPr>
            <a:spLocks noGrp="1"/>
          </p:cNvSpPr>
          <p:nvPr>
            <p:ph type="sldNum" sz="quarter" idx="12"/>
          </p:nvPr>
        </p:nvSpPr>
        <p:spPr/>
        <p:txBody>
          <a:bodyPr/>
          <a:lstStyle/>
          <a:p>
            <a:fld id="{ADE373B0-2A67-46EC-8C4A-4F2052C43514}" type="slidenum">
              <a:rPr lang="es-ES" smtClean="0"/>
              <a:pPr/>
              <a:t>15</a:t>
            </a:fld>
            <a:endParaRPr lang="es-ES"/>
          </a:p>
        </p:txBody>
      </p:sp>
      <p:sp>
        <p:nvSpPr>
          <p:cNvPr id="15" name="1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74638"/>
            <a:ext cx="8229600" cy="868346"/>
          </a:xfrm>
        </p:spPr>
        <p:txBody>
          <a:bodyPr>
            <a:normAutofit fontScale="90000"/>
          </a:bodyPr>
          <a:lstStyle/>
          <a:p>
            <a:pPr marL="838200" indent="-838200" eaLnBrk="1" hangingPunct="1"/>
            <a:r>
              <a:rPr lang="es-ES" b="1" dirty="0" smtClean="0">
                <a:solidFill>
                  <a:srgbClr val="811F91"/>
                </a:solidFill>
                <a:cs typeface="Arial" charset="0"/>
              </a:rPr>
              <a:t>Alcance  de la muestra en estas 9 empresas</a:t>
            </a:r>
          </a:p>
        </p:txBody>
      </p:sp>
      <p:pic>
        <p:nvPicPr>
          <p:cNvPr id="51203" name="3 Imagen" descr="Tabla cuestionarios.jpg"/>
          <p:cNvPicPr>
            <a:picLocks noChangeAspect="1"/>
          </p:cNvPicPr>
          <p:nvPr/>
        </p:nvPicPr>
        <p:blipFill>
          <a:blip r:embed="rId3" cstate="print"/>
          <a:srcRect/>
          <a:stretch>
            <a:fillRect/>
          </a:stretch>
        </p:blipFill>
        <p:spPr bwMode="auto">
          <a:xfrm>
            <a:off x="642910" y="1714488"/>
            <a:ext cx="7772400" cy="3305175"/>
          </a:xfrm>
          <a:prstGeom prst="rect">
            <a:avLst/>
          </a:prstGeom>
          <a:noFill/>
          <a:ln w="9525">
            <a:noFill/>
            <a:miter lim="800000"/>
            <a:headEnd/>
            <a:tailEnd/>
          </a:ln>
        </p:spPr>
      </p:pic>
      <p:sp>
        <p:nvSpPr>
          <p:cNvPr id="51204" name="4 CuadroTexto"/>
          <p:cNvSpPr txBox="1">
            <a:spLocks noChangeArrowheads="1"/>
          </p:cNvSpPr>
          <p:nvPr/>
        </p:nvSpPr>
        <p:spPr bwMode="auto">
          <a:xfrm>
            <a:off x="785813" y="5072074"/>
            <a:ext cx="7786687" cy="1323439"/>
          </a:xfrm>
          <a:prstGeom prst="rect">
            <a:avLst/>
          </a:prstGeom>
          <a:noFill/>
          <a:ln w="9525">
            <a:noFill/>
            <a:miter lim="800000"/>
            <a:headEnd/>
            <a:tailEnd/>
          </a:ln>
        </p:spPr>
        <p:txBody>
          <a:bodyPr wrap="square">
            <a:spAutoFit/>
          </a:bodyPr>
          <a:lstStyle/>
          <a:p>
            <a:r>
              <a:rPr lang="es-ES" dirty="0"/>
              <a:t>En las empresas de servicios el número de trabajadores incluidos en el ámbito de intervención es de </a:t>
            </a:r>
            <a:r>
              <a:rPr lang="es-ES" dirty="0">
                <a:solidFill>
                  <a:srgbClr val="C00000"/>
                </a:solidFill>
              </a:rPr>
              <a:t>86</a:t>
            </a:r>
            <a:r>
              <a:rPr lang="es-ES" dirty="0"/>
              <a:t>.</a:t>
            </a:r>
          </a:p>
          <a:p>
            <a:r>
              <a:rPr lang="es-ES" b="1" dirty="0">
                <a:solidFill>
                  <a:srgbClr val="C00000"/>
                </a:solidFill>
              </a:rPr>
              <a:t>Total de trabajadores Industria + Servicios = </a:t>
            </a:r>
            <a:r>
              <a:rPr lang="es-ES" sz="4400" b="1" dirty="0">
                <a:solidFill>
                  <a:srgbClr val="C00000"/>
                </a:solidFill>
              </a:rPr>
              <a:t>204</a:t>
            </a:r>
          </a:p>
        </p:txBody>
      </p:sp>
      <p:sp>
        <p:nvSpPr>
          <p:cNvPr id="5" name="4 Rectángulo"/>
          <p:cNvSpPr/>
          <p:nvPr/>
        </p:nvSpPr>
        <p:spPr>
          <a:xfrm>
            <a:off x="1857347" y="2285988"/>
            <a:ext cx="1143000" cy="2143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500813" y="2285988"/>
            <a:ext cx="1857375" cy="2143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Marcador de número de diapositiva"/>
          <p:cNvSpPr>
            <a:spLocks noGrp="1"/>
          </p:cNvSpPr>
          <p:nvPr>
            <p:ph type="sldNum" sz="quarter" idx="12"/>
          </p:nvPr>
        </p:nvSpPr>
        <p:spPr/>
        <p:txBody>
          <a:bodyPr/>
          <a:lstStyle/>
          <a:p>
            <a:fld id="{ADE373B0-2A67-46EC-8C4A-4F2052C43514}" type="slidenum">
              <a:rPr lang="es-ES" smtClean="0"/>
              <a:pPr/>
              <a:t>16</a:t>
            </a:fld>
            <a:endParaRPr lang="es-ES"/>
          </a:p>
        </p:txBody>
      </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normAutofit/>
          </a:bodyPr>
          <a:lstStyle/>
          <a:p>
            <a:r>
              <a:rPr lang="es-ES" b="1" dirty="0" smtClean="0">
                <a:solidFill>
                  <a:srgbClr val="811F91"/>
                </a:solidFill>
              </a:rPr>
              <a:t>Resultados de su aplicación</a:t>
            </a:r>
          </a:p>
        </p:txBody>
      </p:sp>
      <p:graphicFrame>
        <p:nvGraphicFramePr>
          <p:cNvPr id="4" name="3 Diagrama"/>
          <p:cNvGraphicFramePr/>
          <p:nvPr/>
        </p:nvGraphicFramePr>
        <p:xfrm>
          <a:off x="428596" y="1428736"/>
          <a:ext cx="814393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17</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fontScale="90000"/>
          </a:bodyPr>
          <a:lstStyle/>
          <a:p>
            <a:pPr algn="ctr">
              <a:defRPr/>
            </a:pPr>
            <a:r>
              <a:rPr lang="es-ES" dirty="0" smtClean="0">
                <a:solidFill>
                  <a:srgbClr val="811F91"/>
                </a:solidFill>
                <a:cs typeface="Arial" pitchFamily="34" charset="0"/>
              </a:rPr>
              <a:t>MARCO CONCEPTUAL DE LA ERGONOMIA PARTICIPATIVA  </a:t>
            </a:r>
            <a:br>
              <a:rPr lang="es-ES" dirty="0" smtClean="0">
                <a:solidFill>
                  <a:srgbClr val="811F91"/>
                </a:solidFill>
                <a:cs typeface="Arial" pitchFamily="34" charset="0"/>
              </a:rPr>
            </a:br>
            <a:r>
              <a:rPr lang="es-ES" sz="2800" b="0" dirty="0" smtClean="0">
                <a:solidFill>
                  <a:srgbClr val="811F91"/>
                </a:solidFill>
                <a:cs typeface="Arial" pitchFamily="34" charset="0"/>
              </a:rPr>
              <a:t>Apartado 1.3</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571604" y="3286124"/>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18</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214282" y="274638"/>
            <a:ext cx="8929718" cy="868346"/>
          </a:xfrm>
        </p:spPr>
        <p:txBody>
          <a:bodyPr>
            <a:normAutofit fontScale="90000"/>
          </a:bodyPr>
          <a:lstStyle/>
          <a:p>
            <a:r>
              <a:rPr lang="es-ES" b="1" dirty="0">
                <a:solidFill>
                  <a:srgbClr val="811F91"/>
                </a:solidFill>
                <a:cs typeface="Arial" charset="0"/>
              </a:rPr>
              <a:t>O</a:t>
            </a:r>
            <a:r>
              <a:rPr lang="es-ES" b="1" dirty="0" smtClean="0">
                <a:solidFill>
                  <a:srgbClr val="811F91"/>
                </a:solidFill>
                <a:cs typeface="Arial" charset="0"/>
              </a:rPr>
              <a:t>pciones en el diseño de programas</a:t>
            </a:r>
          </a:p>
        </p:txBody>
      </p:sp>
      <p:sp>
        <p:nvSpPr>
          <p:cNvPr id="40963" name="4 CuadroTexto"/>
          <p:cNvSpPr txBox="1">
            <a:spLocks noChangeArrowheads="1"/>
          </p:cNvSpPr>
          <p:nvPr/>
        </p:nvSpPr>
        <p:spPr bwMode="auto">
          <a:xfrm>
            <a:off x="500034" y="1357299"/>
            <a:ext cx="8072437" cy="1428760"/>
          </a:xfrm>
          <a:prstGeom prst="rect">
            <a:avLst/>
          </a:prstGeom>
          <a:noFill/>
          <a:ln w="9525">
            <a:noFill/>
            <a:miter lim="800000"/>
            <a:headEnd/>
            <a:tailEnd/>
          </a:ln>
        </p:spPr>
        <p:txBody>
          <a:bodyPr wrap="square">
            <a:spAutoFit/>
          </a:bodyPr>
          <a:lstStyle/>
          <a:p>
            <a:pPr algn="just">
              <a:buFont typeface="Wingdings" pitchFamily="2" charset="2"/>
              <a:buChar char="Ø"/>
            </a:pPr>
            <a:r>
              <a:rPr lang="es-ES" sz="1400" dirty="0"/>
              <a:t>El diseño de </a:t>
            </a:r>
            <a:r>
              <a:rPr lang="es-ES" sz="1400" b="1" dirty="0" smtClean="0"/>
              <a:t>métodos o programas de ergonomía participativa </a:t>
            </a:r>
            <a:r>
              <a:rPr lang="es-ES" sz="1400" dirty="0" smtClean="0"/>
              <a:t>ofrece </a:t>
            </a:r>
            <a:r>
              <a:rPr lang="es-ES" sz="1400" dirty="0"/>
              <a:t>un “abanico </a:t>
            </a:r>
            <a:r>
              <a:rPr lang="es-ES" sz="1400" dirty="0" smtClean="0"/>
              <a:t>muy </a:t>
            </a:r>
            <a:r>
              <a:rPr lang="es-ES" sz="1400" dirty="0"/>
              <a:t>amplio” de posibilidades.  </a:t>
            </a:r>
            <a:endParaRPr lang="es-ES" sz="1400" dirty="0" smtClean="0"/>
          </a:p>
          <a:p>
            <a:pPr algn="just">
              <a:buFont typeface="Wingdings" pitchFamily="2" charset="2"/>
              <a:buChar char="Ø"/>
            </a:pPr>
            <a:endParaRPr lang="es-ES" sz="1400" dirty="0"/>
          </a:p>
          <a:p>
            <a:pPr algn="just">
              <a:buFont typeface="Wingdings" pitchFamily="2" charset="2"/>
              <a:buChar char="Ø"/>
            </a:pPr>
            <a:r>
              <a:rPr lang="es-ES" sz="1400" dirty="0"/>
              <a:t>Es necesario diseñar métodos que cumplan un </a:t>
            </a:r>
            <a:r>
              <a:rPr lang="es-ES" sz="1400" b="1" dirty="0"/>
              <a:t>mínimo de condiciones participativas </a:t>
            </a:r>
            <a:r>
              <a:rPr lang="es-ES" sz="1400" dirty="0" smtClean="0"/>
              <a:t> respondiendo a </a:t>
            </a:r>
            <a:r>
              <a:rPr lang="es-ES" sz="1400" dirty="0"/>
              <a:t>cuestiones </a:t>
            </a:r>
            <a:r>
              <a:rPr lang="es-ES" sz="1400" dirty="0" smtClean="0"/>
              <a:t>básicas que define en dimensiones/categorías, el marco conceptual de Haines, Wilson y koningsveld (2002).</a:t>
            </a:r>
            <a:endParaRPr lang="es-ES" sz="1400" dirty="0"/>
          </a:p>
        </p:txBody>
      </p:sp>
      <p:graphicFrame>
        <p:nvGraphicFramePr>
          <p:cNvPr id="4" name="3 Diagrama"/>
          <p:cNvGraphicFramePr/>
          <p:nvPr/>
        </p:nvGraphicFramePr>
        <p:xfrm>
          <a:off x="642910" y="2786058"/>
          <a:ext cx="7786742"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19</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811F91"/>
                </a:solidFill>
              </a:rPr>
              <a:t>Objetivos de la sesión formativa</a:t>
            </a:r>
            <a:endParaRPr lang="es-ES" b="1" dirty="0">
              <a:solidFill>
                <a:srgbClr val="811F91"/>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2</a:t>
            </a:fld>
            <a:endParaRPr lang="es-ES" dirty="0"/>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457200" y="142852"/>
            <a:ext cx="8229600" cy="1143000"/>
          </a:xfrm>
        </p:spPr>
        <p:txBody>
          <a:bodyPr>
            <a:normAutofit fontScale="90000"/>
          </a:bodyPr>
          <a:lstStyle/>
          <a:p>
            <a:r>
              <a:rPr lang="es-ES" b="1" dirty="0">
                <a:solidFill>
                  <a:srgbClr val="811F91"/>
                </a:solidFill>
                <a:cs typeface="Arial" charset="0"/>
              </a:rPr>
              <a:t>O</a:t>
            </a:r>
            <a:r>
              <a:rPr lang="es-ES" b="1" dirty="0" smtClean="0">
                <a:solidFill>
                  <a:srgbClr val="811F91"/>
                </a:solidFill>
                <a:cs typeface="Arial" charset="0"/>
              </a:rPr>
              <a:t>pciones del Método ERGOPAR</a:t>
            </a:r>
          </a:p>
        </p:txBody>
      </p:sp>
      <p:graphicFrame>
        <p:nvGraphicFramePr>
          <p:cNvPr id="5" name="4 Diagrama"/>
          <p:cNvGraphicFramePr/>
          <p:nvPr/>
        </p:nvGraphicFramePr>
        <p:xfrm>
          <a:off x="500034" y="2000240"/>
          <a:ext cx="8215370" cy="442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428596" y="1071546"/>
            <a:ext cx="8286808" cy="923330"/>
          </a:xfrm>
          <a:prstGeom prst="rect">
            <a:avLst/>
          </a:prstGeom>
          <a:noFill/>
        </p:spPr>
        <p:txBody>
          <a:bodyPr wrap="square" rtlCol="0">
            <a:spAutoFit/>
          </a:bodyPr>
          <a:lstStyle/>
          <a:p>
            <a:pPr algn="ctr"/>
            <a:r>
              <a:rPr lang="es-ES" b="1" dirty="0" smtClean="0">
                <a:solidFill>
                  <a:srgbClr val="EF4A1D"/>
                </a:solidFill>
              </a:rPr>
              <a:t>El Método ERGOPAR con su diseño pretende garantizar la participación de trabajadores y sus representantes legales, en la mejora continua de sus condiciones de trabajo a nivel ergonómico</a:t>
            </a:r>
            <a:endParaRPr lang="es-ES" dirty="0">
              <a:solidFill>
                <a:srgbClr val="EF4A1D"/>
              </a:solidFill>
            </a:endParaRPr>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20</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fontScale="90000"/>
          </a:bodyPr>
          <a:lstStyle/>
          <a:p>
            <a:pPr algn="ctr">
              <a:defRPr/>
            </a:pPr>
            <a:r>
              <a:rPr lang="es-ES" dirty="0" smtClean="0">
                <a:solidFill>
                  <a:srgbClr val="811F91"/>
                </a:solidFill>
                <a:cs typeface="Arial" pitchFamily="34" charset="0"/>
              </a:rPr>
              <a:t>Características generales del método</a:t>
            </a:r>
            <a:br>
              <a:rPr lang="es-ES" dirty="0" smtClean="0">
                <a:solidFill>
                  <a:srgbClr val="811F91"/>
                </a:solidFill>
                <a:cs typeface="Arial" pitchFamily="34" charset="0"/>
              </a:rPr>
            </a:br>
            <a:r>
              <a:rPr lang="es-ES" sz="2800" b="0" dirty="0" smtClean="0">
                <a:solidFill>
                  <a:srgbClr val="811F91"/>
                </a:solidFill>
                <a:cs typeface="Arial" pitchFamily="34" charset="0"/>
              </a:rPr>
              <a:t>Apartado 1.4</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3429000"/>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21</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Contexto de aplicación (1)</a:t>
            </a:r>
            <a:endParaRPr lang="es-ES" sz="3600" b="1" dirty="0">
              <a:solidFill>
                <a:srgbClr val="811F91"/>
              </a:solidFill>
            </a:endParaRPr>
          </a:p>
        </p:txBody>
      </p:sp>
      <p:sp>
        <p:nvSpPr>
          <p:cNvPr id="5" name="4 Marcador de contenido"/>
          <p:cNvSpPr>
            <a:spLocks noGrp="1"/>
          </p:cNvSpPr>
          <p:nvPr>
            <p:ph idx="1"/>
          </p:nvPr>
        </p:nvSpPr>
        <p:spPr>
          <a:xfrm>
            <a:off x="457200" y="1600201"/>
            <a:ext cx="8229600" cy="1614486"/>
          </a:xfrm>
        </p:spPr>
        <p:txBody>
          <a:bodyPr>
            <a:normAutofit fontScale="92500"/>
          </a:bodyPr>
          <a:lstStyle/>
          <a:p>
            <a:pPr marL="0" indent="12700" algn="just">
              <a:buNone/>
            </a:pPr>
            <a:r>
              <a:rPr lang="es-ES" b="1" dirty="0" smtClean="0">
                <a:solidFill>
                  <a:srgbClr val="EF4A1D"/>
                </a:solidFill>
              </a:rPr>
              <a:t>El Método ERGOPAR centra su ámbito de aplicación en empresas en las que existe representación legal de los trabajadores</a:t>
            </a:r>
            <a:r>
              <a:rPr lang="es-ES" dirty="0" smtClean="0">
                <a:solidFill>
                  <a:srgbClr val="C00000"/>
                </a:solidFill>
              </a:rPr>
              <a:t>. </a:t>
            </a:r>
          </a:p>
          <a:p>
            <a:pPr algn="just">
              <a:buNone/>
            </a:pPr>
            <a:endParaRPr lang="es-ES" dirty="0" smtClean="0"/>
          </a:p>
        </p:txBody>
      </p:sp>
      <p:graphicFrame>
        <p:nvGraphicFramePr>
          <p:cNvPr id="8" name="7 Diagrama"/>
          <p:cNvGraphicFramePr/>
          <p:nvPr/>
        </p:nvGraphicFramePr>
        <p:xfrm>
          <a:off x="928662" y="3428999"/>
          <a:ext cx="7643866" cy="264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Marcador de número de diapositiva"/>
          <p:cNvSpPr>
            <a:spLocks noGrp="1"/>
          </p:cNvSpPr>
          <p:nvPr>
            <p:ph type="sldNum" sz="quarter" idx="12"/>
          </p:nvPr>
        </p:nvSpPr>
        <p:spPr/>
        <p:txBody>
          <a:bodyPr/>
          <a:lstStyle/>
          <a:p>
            <a:fld id="{ADE373B0-2A67-46EC-8C4A-4F2052C43514}" type="slidenum">
              <a:rPr lang="es-ES" smtClean="0"/>
              <a:pPr/>
              <a:t>22</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Contexto de aplicación (2)</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23</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Características técnicas (1) </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428596" y="1285860"/>
          <a:ext cx="8229600" cy="498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24</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Características técnicas (2) </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457200" y="1357298"/>
          <a:ext cx="822960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25</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Contribuye al cumplimiento de la normativa en PRL</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500034" y="1643050"/>
          <a:ext cx="8229600"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26</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200" b="1" dirty="0" smtClean="0">
                <a:solidFill>
                  <a:srgbClr val="811F91"/>
                </a:solidFill>
              </a:rPr>
              <a:t>Crea un grupo de trabajo</a:t>
            </a:r>
            <a:endParaRPr lang="es-ES" sz="3200" b="1" dirty="0">
              <a:solidFill>
                <a:srgbClr val="811F91"/>
              </a:solidFill>
            </a:endParaRP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27</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Exige la participación de los trabajadores. Distintos niveles</a:t>
            </a:r>
            <a:endParaRPr lang="es-ES" sz="3600" b="1" dirty="0">
              <a:solidFill>
                <a:srgbClr val="811F91"/>
              </a:solidFill>
            </a:endParaRPr>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Marcador de número de diapositiva"/>
          <p:cNvSpPr>
            <a:spLocks noGrp="1"/>
          </p:cNvSpPr>
          <p:nvPr>
            <p:ph type="sldNum" sz="quarter" idx="12"/>
          </p:nvPr>
        </p:nvSpPr>
        <p:spPr/>
        <p:txBody>
          <a:bodyPr/>
          <a:lstStyle/>
          <a:p>
            <a:fld id="{ADE373B0-2A67-46EC-8C4A-4F2052C43514}" type="slidenum">
              <a:rPr lang="es-ES" smtClean="0"/>
              <a:pPr/>
              <a:t>28</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La toma de decisiones recae en el CSS</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29</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643998" cy="1143000"/>
          </a:xfrm>
        </p:spPr>
        <p:txBody>
          <a:bodyPr>
            <a:normAutofit fontScale="90000"/>
          </a:bodyPr>
          <a:lstStyle/>
          <a:p>
            <a:r>
              <a:rPr lang="es-ES" b="1" dirty="0" smtClean="0">
                <a:solidFill>
                  <a:srgbClr val="811F91"/>
                </a:solidFill>
              </a:rPr>
              <a:t>Contenidos de la sesión formativa </a:t>
            </a:r>
            <a:endParaRPr lang="es-ES" b="1" dirty="0">
              <a:solidFill>
                <a:srgbClr val="811F91"/>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3</a:t>
            </a:fld>
            <a:endParaRPr lang="es-ES" dirty="0"/>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3600" b="1" dirty="0" smtClean="0">
                <a:solidFill>
                  <a:srgbClr val="811F91"/>
                </a:solidFill>
              </a:rPr>
              <a:t>Propone la continuidad del método</a:t>
            </a:r>
            <a:endParaRPr lang="es-ES" sz="3600" b="1" dirty="0">
              <a:solidFill>
                <a:srgbClr val="811F91"/>
              </a:solidFill>
            </a:endParaRP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30</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fontScale="90000"/>
          </a:bodyPr>
          <a:lstStyle/>
          <a:p>
            <a:pPr algn="ctr">
              <a:defRPr/>
            </a:pPr>
            <a:r>
              <a:rPr lang="es-ES" dirty="0" smtClean="0">
                <a:solidFill>
                  <a:srgbClr val="811F91"/>
                </a:solidFill>
                <a:cs typeface="Arial" pitchFamily="34" charset="0"/>
              </a:rPr>
              <a:t>VENTAJAS QUE OFRECE EL MÉTODO</a:t>
            </a:r>
            <a:br>
              <a:rPr lang="es-ES" dirty="0" smtClean="0">
                <a:solidFill>
                  <a:srgbClr val="811F91"/>
                </a:solidFill>
                <a:cs typeface="Arial" pitchFamily="34" charset="0"/>
              </a:rPr>
            </a:br>
            <a:r>
              <a:rPr lang="es-ES" sz="2800" b="0" dirty="0" smtClean="0">
                <a:solidFill>
                  <a:srgbClr val="811F91"/>
                </a:solidFill>
                <a:cs typeface="Arial" pitchFamily="34" charset="0"/>
              </a:rPr>
              <a:t>Apartado 1.5</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3429000"/>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31</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b="1" dirty="0" smtClean="0">
                <a:solidFill>
                  <a:srgbClr val="811F91"/>
                </a:solidFill>
              </a:rPr>
              <a:t>Ventajas</a:t>
            </a:r>
            <a:endParaRPr lang="es-ES" b="1" dirty="0">
              <a:solidFill>
                <a:srgbClr val="811F91"/>
              </a:solidFill>
            </a:endParaRPr>
          </a:p>
        </p:txBody>
      </p:sp>
      <p:graphicFrame>
        <p:nvGraphicFramePr>
          <p:cNvPr id="8" name="7 Marcador de contenido"/>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fld id="{ADE373B0-2A67-46EC-8C4A-4F2052C43514}" type="slidenum">
              <a:rPr lang="es-ES" smtClean="0"/>
              <a:pPr/>
              <a:t>32</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7043758" cy="727058"/>
          </a:xfrm>
        </p:spPr>
        <p:txBody>
          <a:bodyPr>
            <a:noAutofit/>
          </a:bodyPr>
          <a:lstStyle/>
          <a:p>
            <a:r>
              <a:rPr lang="es-ES" sz="2800" dirty="0" smtClean="0"/>
              <a:t>MANUAL DEL MÉTODO ERGOPAR V2.0</a:t>
            </a:r>
            <a:endParaRPr lang="es-ES" sz="2800" dirty="0"/>
          </a:p>
        </p:txBody>
      </p:sp>
      <p:graphicFrame>
        <p:nvGraphicFramePr>
          <p:cNvPr id="9" name="8 Diagrama"/>
          <p:cNvGraphicFramePr/>
          <p:nvPr/>
        </p:nvGraphicFramePr>
        <p:xfrm>
          <a:off x="457200" y="1357298"/>
          <a:ext cx="454342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33</a:t>
            </a:fld>
            <a:endParaRPr lang="es-ES"/>
          </a:p>
        </p:txBody>
      </p:sp>
      <p:pic>
        <p:nvPicPr>
          <p:cNvPr id="6" name="5 Imagen" descr="2014-12-17_130836.jpg"/>
          <p:cNvPicPr>
            <a:picLocks noChangeAspect="1"/>
          </p:cNvPicPr>
          <p:nvPr/>
        </p:nvPicPr>
        <p:blipFill>
          <a:blip r:embed="rId6" cstate="print"/>
          <a:stretch>
            <a:fillRect/>
          </a:stretch>
        </p:blipFill>
        <p:spPr>
          <a:xfrm>
            <a:off x="5429256" y="1428736"/>
            <a:ext cx="3338387" cy="4714908"/>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a:bodyPr>
          <a:lstStyle/>
          <a:p>
            <a:pPr algn="ctr">
              <a:defRPr/>
            </a:pPr>
            <a:r>
              <a:rPr lang="es-ES" dirty="0" smtClean="0">
                <a:solidFill>
                  <a:srgbClr val="811F91"/>
                </a:solidFill>
                <a:cs typeface="Arial" pitchFamily="34" charset="0"/>
              </a:rPr>
              <a:t>CONDICIONES DE ÉXITO</a:t>
            </a:r>
            <a:br>
              <a:rPr lang="es-ES" dirty="0" smtClean="0">
                <a:solidFill>
                  <a:srgbClr val="811F91"/>
                </a:solidFill>
                <a:cs typeface="Arial" pitchFamily="34" charset="0"/>
              </a:rPr>
            </a:br>
            <a:r>
              <a:rPr lang="es-ES" sz="2800" b="0" dirty="0" smtClean="0">
                <a:solidFill>
                  <a:srgbClr val="811F91"/>
                </a:solidFill>
                <a:cs typeface="Arial" pitchFamily="34" charset="0"/>
              </a:rPr>
              <a:t>Apartado 2.2</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2857496"/>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34</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Título"/>
          <p:cNvSpPr>
            <a:spLocks noGrp="1"/>
          </p:cNvSpPr>
          <p:nvPr>
            <p:ph type="ctrTitle"/>
          </p:nvPr>
        </p:nvSpPr>
        <p:spPr>
          <a:xfrm>
            <a:off x="685800" y="1071546"/>
            <a:ext cx="7772400" cy="2528905"/>
          </a:xfrm>
        </p:spPr>
        <p:txBody>
          <a:bodyPr>
            <a:noAutofit/>
          </a:bodyPr>
          <a:lstStyle/>
          <a:p>
            <a:r>
              <a:rPr lang="es-ES" sz="4000" b="1" dirty="0" smtClean="0">
                <a:solidFill>
                  <a:srgbClr val="C00000"/>
                </a:solidFill>
              </a:rPr>
              <a:t/>
            </a:r>
            <a:br>
              <a:rPr lang="es-ES" sz="4000" b="1" dirty="0" smtClean="0">
                <a:solidFill>
                  <a:srgbClr val="C00000"/>
                </a:solidFill>
              </a:rPr>
            </a:br>
            <a:r>
              <a:rPr lang="es-ES" sz="4000" b="1" dirty="0" smtClean="0">
                <a:solidFill>
                  <a:srgbClr val="811F91"/>
                </a:solidFill>
              </a:rPr>
              <a:t>En la aplicación del Método ERGOPAR en las empresas es necesario crear un contexto adecuado </a:t>
            </a:r>
            <a:r>
              <a:rPr lang="es-ES" sz="4000" b="1" dirty="0" smtClean="0">
                <a:solidFill>
                  <a:srgbClr val="C00000"/>
                </a:solidFill>
              </a:rPr>
              <a:t/>
            </a:r>
            <a:br>
              <a:rPr lang="es-ES" sz="4000" b="1" dirty="0" smtClean="0">
                <a:solidFill>
                  <a:srgbClr val="C00000"/>
                </a:solidFill>
              </a:rPr>
            </a:br>
            <a:endParaRPr lang="es-ES" sz="4000" b="1" dirty="0" smtClean="0">
              <a:solidFill>
                <a:srgbClr val="C00000"/>
              </a:solidFill>
            </a:endParaRPr>
          </a:p>
        </p:txBody>
      </p:sp>
      <p:sp>
        <p:nvSpPr>
          <p:cNvPr id="52227" name="5 Subtítulo"/>
          <p:cNvSpPr>
            <a:spLocks noGrp="1"/>
          </p:cNvSpPr>
          <p:nvPr>
            <p:ph type="subTitle" idx="1"/>
          </p:nvPr>
        </p:nvSpPr>
        <p:spPr>
          <a:xfrm>
            <a:off x="1785938" y="4071938"/>
            <a:ext cx="5616575" cy="1055687"/>
          </a:xfrm>
        </p:spPr>
        <p:txBody>
          <a:bodyPr>
            <a:normAutofit/>
          </a:bodyPr>
          <a:lstStyle/>
          <a:p>
            <a:pPr algn="ctr"/>
            <a:r>
              <a:rPr lang="es-ES" sz="3600" b="1" dirty="0" smtClean="0"/>
              <a:t>CONDICIONES DE ÉXITO</a:t>
            </a: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35</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normAutofit/>
          </a:bodyPr>
          <a:lstStyle/>
          <a:p>
            <a:r>
              <a:rPr lang="es-ES" b="1" dirty="0" smtClean="0">
                <a:solidFill>
                  <a:srgbClr val="811F91"/>
                </a:solidFill>
              </a:rPr>
              <a:t>Condiciones de éxito</a:t>
            </a:r>
          </a:p>
        </p:txBody>
      </p:sp>
      <p:graphicFrame>
        <p:nvGraphicFramePr>
          <p:cNvPr id="4" name="3 Diagrama"/>
          <p:cNvGraphicFramePr/>
          <p:nvPr/>
        </p:nvGraphicFramePr>
        <p:xfrm>
          <a:off x="357158" y="1285860"/>
          <a:ext cx="814393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36</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14282" y="0"/>
            <a:ext cx="8318531" cy="1125538"/>
          </a:xfrm>
        </p:spPr>
        <p:txBody>
          <a:bodyPr>
            <a:normAutofit/>
          </a:bodyPr>
          <a:lstStyle/>
          <a:p>
            <a:r>
              <a:rPr lang="es-ES" b="1" dirty="0" smtClean="0">
                <a:solidFill>
                  <a:srgbClr val="811F91"/>
                </a:solidFill>
              </a:rPr>
              <a:t>Pros y contras en 4 empresas</a:t>
            </a:r>
          </a:p>
        </p:txBody>
      </p:sp>
      <p:graphicFrame>
        <p:nvGraphicFramePr>
          <p:cNvPr id="19" name="Group 35"/>
          <p:cNvGraphicFramePr>
            <a:graphicFrameLocks noGrp="1"/>
          </p:cNvGraphicFramePr>
          <p:nvPr/>
        </p:nvGraphicFramePr>
        <p:xfrm>
          <a:off x="214313" y="1214438"/>
          <a:ext cx="8429653" cy="4846320"/>
        </p:xfrm>
        <a:graphic>
          <a:graphicData uri="http://schemas.openxmlformats.org/drawingml/2006/table">
            <a:tbl>
              <a:tblPr>
                <a:tableStyleId>{5DA37D80-6434-44D0-A028-1B22A696006F}</a:tableStyleId>
              </a:tblPr>
              <a:tblGrid>
                <a:gridCol w="1500167"/>
                <a:gridCol w="3198299"/>
                <a:gridCol w="3731187"/>
              </a:tblGrid>
              <a:tr h="611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u="none" strike="noStrike" cap="none" normalizeH="0" baseline="0" dirty="0" smtClean="0">
                          <a:ln>
                            <a:noFill/>
                          </a:ln>
                          <a:solidFill>
                            <a:schemeClr val="bg1"/>
                          </a:solidFill>
                          <a:effectLst/>
                        </a:rPr>
                        <a:t>EMPRESAS PILOTO</a:t>
                      </a:r>
                      <a:endParaRPr kumimoji="0" lang="es-ES" sz="1800" b="1" i="0" u="none" strike="noStrike" cap="none" normalizeH="0" baseline="0" dirty="0" smtClean="0">
                        <a:ln>
                          <a:noFill/>
                        </a:ln>
                        <a:solidFill>
                          <a:schemeClr val="bg1"/>
                        </a:solidFill>
                        <a:effectLst/>
                        <a:latin typeface="Frutiger" pitchFamily="34" charset="0"/>
                      </a:endParaRPr>
                    </a:p>
                  </a:txBody>
                  <a:tcPr horzOverflow="overflow">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u="none" strike="noStrike" cap="none" normalizeH="0" baseline="0" dirty="0" smtClean="0">
                          <a:ln>
                            <a:noFill/>
                          </a:ln>
                          <a:solidFill>
                            <a:schemeClr val="bg1"/>
                          </a:solidFill>
                          <a:effectLst/>
                        </a:rPr>
                        <a:t>FAVORABLES</a:t>
                      </a:r>
                      <a:endParaRPr kumimoji="0" lang="es-ES" sz="1800" b="1" i="0" u="none" strike="noStrike" cap="none" normalizeH="0" baseline="0" dirty="0" smtClean="0">
                        <a:ln>
                          <a:noFill/>
                        </a:ln>
                        <a:solidFill>
                          <a:schemeClr val="bg1"/>
                        </a:solidFill>
                        <a:effectLst/>
                        <a:latin typeface="Frutiger" pitchFamily="34" charset="0"/>
                      </a:endParaRPr>
                    </a:p>
                  </a:txBody>
                  <a:tcPr horzOverflow="overflow">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u="none" strike="noStrike" cap="none" normalizeH="0" baseline="0" dirty="0" smtClean="0">
                          <a:ln>
                            <a:noFill/>
                          </a:ln>
                          <a:solidFill>
                            <a:schemeClr val="bg1"/>
                          </a:solidFill>
                          <a:effectLst/>
                        </a:rPr>
                        <a:t>DESFAVORABLES</a:t>
                      </a:r>
                      <a:endParaRPr kumimoji="0" lang="es-ES" sz="1800" b="1" i="0" u="none" strike="noStrike" cap="none" normalizeH="0" baseline="0" dirty="0" smtClean="0">
                        <a:ln>
                          <a:noFill/>
                        </a:ln>
                        <a:solidFill>
                          <a:schemeClr val="bg1"/>
                        </a:solidFill>
                        <a:effectLst/>
                        <a:latin typeface="Frutiger" pitchFamily="34" charset="0"/>
                      </a:endParaRPr>
                    </a:p>
                  </a:txBody>
                  <a:tcPr horzOverflow="overflow">
                    <a:solidFill>
                      <a:srgbClr val="FF0000"/>
                    </a:solidFill>
                  </a:tcPr>
                </a:tc>
              </a:tr>
              <a:tr h="1310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EMPRESA 1</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solidFill>
                      <a:srgbClr val="F4816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u="none" strike="noStrike" cap="none" normalizeH="0" baseline="0" dirty="0" smtClean="0">
                          <a:ln>
                            <a:noFill/>
                          </a:ln>
                          <a:effectLst/>
                        </a:rPr>
                        <a:t>CSS operativo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u="none" strike="noStrike" cap="none" normalizeH="0" baseline="0" dirty="0" smtClean="0">
                          <a:ln>
                            <a:noFill/>
                          </a:ln>
                          <a:effectLst/>
                        </a:rPr>
                        <a:t>Buena predisposición del coordinador en prevención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u="none" strike="noStrike" cap="none" normalizeH="0" baseline="0" dirty="0" smtClean="0">
                          <a:ln>
                            <a:noFill/>
                          </a:ln>
                          <a:effectLst/>
                        </a:rPr>
                        <a:t>Buena situación económica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u="none" strike="noStrike" cap="none" normalizeH="0" baseline="0" dirty="0" smtClean="0">
                          <a:ln>
                            <a:noFill/>
                          </a:ln>
                          <a:effectLst/>
                        </a:rPr>
                        <a:t>Capacidad de trabajo en equipo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u="none" strike="noStrike" cap="none" normalizeH="0" baseline="0" dirty="0" smtClean="0">
                          <a:ln>
                            <a:noFill/>
                          </a:ln>
                          <a:effectLst/>
                        </a:rPr>
                        <a:t>Ineficacia de las medidas (necesidad  de cambio)</a:t>
                      </a:r>
                      <a:endParaRPr kumimoji="0" lang="es-ES" sz="1200" b="0" i="0" u="none" strike="noStrike" cap="none" normalizeH="0" baseline="0" dirty="0" smtClean="0">
                        <a:ln>
                          <a:noFill/>
                        </a:ln>
                        <a:solidFill>
                          <a:srgbClr val="000000"/>
                        </a:solidFill>
                        <a:effectLst/>
                        <a:latin typeface="Frutiger"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Frutiger" pitchFamily="34" charset="0"/>
                      </a:endParaRPr>
                    </a:p>
                  </a:txBody>
                  <a:tcPr horzOverflow="overflow"/>
                </a:tc>
              </a:tr>
              <a:tr h="1136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EMPRESA 2</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solidFill>
                      <a:srgbClr val="F4816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-TME evidentes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-Presión por parte de la administración pública</a:t>
                      </a:r>
                      <a:endParaRPr kumimoji="0" lang="es-ES" sz="1200" b="0" i="0" u="none" strike="noStrike" cap="none" normalizeH="0" baseline="0" dirty="0" smtClean="0">
                        <a:ln>
                          <a:noFill/>
                        </a:ln>
                        <a:solidFill>
                          <a:srgbClr val="000000"/>
                        </a:solidFill>
                        <a:effectLst/>
                        <a:latin typeface="Frutiger"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-Dirección autoritaria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-Inexistente cultura preventiva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-Denuncias recurrentes por falta de medidas preventivas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-Malas relaciones laborales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-Hábitos de trabajo inadecuados y arraigados</a:t>
                      </a:r>
                      <a:endParaRPr kumimoji="0" lang="es-ES" sz="1200" b="0" i="0" u="none" strike="noStrike" cap="none" normalizeH="0" baseline="0" dirty="0" smtClean="0">
                        <a:ln>
                          <a:noFill/>
                        </a:ln>
                        <a:solidFill>
                          <a:srgbClr val="000000"/>
                        </a:solidFill>
                        <a:effectLst/>
                        <a:latin typeface="Frutiger" pitchFamily="34" charset="0"/>
                      </a:endParaRPr>
                    </a:p>
                  </a:txBody>
                  <a:tcPr horzOverflow="overflow"/>
                </a:tc>
              </a:tr>
              <a:tr h="96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EMPRESA 3</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solidFill>
                      <a:srgbClr val="F4816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-Buena predisposición de la Dirección</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-Mandos intermedios bien valorados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-Buena trayectoria participativa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-Cultura preventiva arraigada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-Mecanismos de comunicación en uso </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-Sistema muy mecanizado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-Rotación diaria de trabajadores a otras secciones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Frutiger" pitchFamily="34" charset="0"/>
                      </a:endParaRPr>
                    </a:p>
                  </a:txBody>
                  <a:tcPr horzOverflow="overflow"/>
                </a:tc>
              </a:tr>
              <a:tr h="611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EMPRESA 4</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solidFill>
                      <a:srgbClr val="F4816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-Necesidad de reducir los TME</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-Poca disponibilidad de recursos (humanos, económicos y de tiempo)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-Desmotivación de los trabajadores y RLT </a:t>
                      </a:r>
                      <a:endParaRPr kumimoji="0" lang="es-ES" sz="1200" b="1" i="0" u="none" strike="noStrike" cap="none" normalizeH="0" baseline="0" dirty="0" smtClean="0">
                        <a:ln>
                          <a:noFill/>
                        </a:ln>
                        <a:solidFill>
                          <a:srgbClr val="000000"/>
                        </a:solidFill>
                        <a:effectLst/>
                        <a:latin typeface="Frutiger" pitchFamily="34" charset="0"/>
                      </a:endParaRPr>
                    </a:p>
                  </a:txBody>
                  <a:tcPr horzOverflow="overflow"/>
                </a:tc>
              </a:tr>
            </a:tbl>
          </a:graphicData>
        </a:graphic>
      </p:graphicFrame>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37</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a:bodyPr>
          <a:lstStyle/>
          <a:p>
            <a:pPr algn="ctr">
              <a:defRPr/>
            </a:pPr>
            <a:r>
              <a:rPr lang="es-ES" dirty="0" smtClean="0">
                <a:solidFill>
                  <a:srgbClr val="811F91"/>
                </a:solidFill>
                <a:cs typeface="Arial" pitchFamily="34" charset="0"/>
              </a:rPr>
              <a:t>PLAN DE COMUNICACIÓN</a:t>
            </a:r>
            <a:br>
              <a:rPr lang="es-ES" dirty="0" smtClean="0">
                <a:solidFill>
                  <a:srgbClr val="811F91"/>
                </a:solidFill>
                <a:cs typeface="Arial" pitchFamily="34" charset="0"/>
              </a:rPr>
            </a:br>
            <a:r>
              <a:rPr lang="es-ES" sz="2800" b="0" dirty="0" smtClean="0">
                <a:solidFill>
                  <a:srgbClr val="811F91"/>
                </a:solidFill>
                <a:cs typeface="Arial" pitchFamily="34" charset="0"/>
              </a:rPr>
              <a:t>Apartado 2.3</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2786058"/>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38</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b="1" dirty="0" smtClean="0">
                <a:solidFill>
                  <a:srgbClr val="811F91"/>
                </a:solidFill>
              </a:rPr>
              <a:t>Comunicación</a:t>
            </a:r>
            <a:endParaRPr lang="es-ES" b="1" dirty="0">
              <a:solidFill>
                <a:srgbClr val="811F91"/>
              </a:solidFill>
            </a:endParaRPr>
          </a:p>
        </p:txBody>
      </p:sp>
      <p:graphicFrame>
        <p:nvGraphicFramePr>
          <p:cNvPr id="8" name="7 Marcador de contenido"/>
          <p:cNvGraphicFramePr>
            <a:graphicFrameLocks noGrp="1"/>
          </p:cNvGraphicFramePr>
          <p:nvPr>
            <p:ph idx="1"/>
          </p:nvPr>
        </p:nvGraphicFramePr>
        <p:xfrm>
          <a:off x="457200" y="1600201"/>
          <a:ext cx="8229600" cy="418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fld id="{ADE373B0-2A67-46EC-8C4A-4F2052C43514}" type="slidenum">
              <a:rPr lang="es-ES" smtClean="0"/>
              <a:pPr/>
              <a:t>39</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7972452" cy="512744"/>
          </a:xfrm>
        </p:spPr>
        <p:txBody>
          <a:bodyPr>
            <a:noAutofit/>
          </a:bodyPr>
          <a:lstStyle/>
          <a:p>
            <a:r>
              <a:rPr lang="es-ES" sz="2800" dirty="0" smtClean="0"/>
              <a:t>MANUAL DEL MÉTODO ERGOPAR V2.0</a:t>
            </a:r>
            <a:endParaRPr lang="es-ES" sz="2800" dirty="0"/>
          </a:p>
        </p:txBody>
      </p:sp>
      <p:graphicFrame>
        <p:nvGraphicFramePr>
          <p:cNvPr id="5" name="4 Diagrama"/>
          <p:cNvGraphicFramePr/>
          <p:nvPr/>
        </p:nvGraphicFramePr>
        <p:xfrm>
          <a:off x="571472" y="1071546"/>
          <a:ext cx="442915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a:lstStyle/>
          <a:p>
            <a:fld id="{ADE373B0-2A67-46EC-8C4A-4F2052C43514}" type="slidenum">
              <a:rPr lang="es-ES" smtClean="0"/>
              <a:pPr/>
              <a:t>4</a:t>
            </a:fld>
            <a:endParaRPr lang="es-ES" dirty="0"/>
          </a:p>
        </p:txBody>
      </p:sp>
      <p:pic>
        <p:nvPicPr>
          <p:cNvPr id="6" name="5 Imagen" descr="2014-12-17_130836.jpg"/>
          <p:cNvPicPr>
            <a:picLocks noChangeAspect="1"/>
          </p:cNvPicPr>
          <p:nvPr/>
        </p:nvPicPr>
        <p:blipFill>
          <a:blip r:embed="rId6" cstate="print"/>
          <a:stretch>
            <a:fillRect/>
          </a:stretch>
        </p:blipFill>
        <p:spPr>
          <a:xfrm>
            <a:off x="5234141" y="1357298"/>
            <a:ext cx="3338387" cy="4643470"/>
          </a:xfrm>
          <a:prstGeom prst="rect">
            <a:avLst/>
          </a:prstGeom>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811F91"/>
                </a:solidFill>
              </a:rPr>
              <a:t>Definir la estrategia de comunicación </a:t>
            </a:r>
            <a:endParaRPr lang="es-ES" b="1" dirty="0">
              <a:solidFill>
                <a:srgbClr val="811F91"/>
              </a:solidFill>
            </a:endParaRPr>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ADE373B0-2A67-46EC-8C4A-4F2052C43514}" type="slidenum">
              <a:rPr lang="es-ES" smtClean="0"/>
              <a:pPr/>
              <a:t>40</a:t>
            </a:fld>
            <a:endParaRPr lang="es-ES" dirty="0"/>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811F91"/>
                </a:solidFill>
              </a:rPr>
              <a:t>Para el fomento de la participación</a:t>
            </a:r>
            <a:endParaRPr lang="es-ES" b="1" dirty="0">
              <a:solidFill>
                <a:srgbClr val="811F91"/>
              </a:solidFill>
            </a:endParaRPr>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ADE373B0-2A67-46EC-8C4A-4F2052C43514}" type="slidenum">
              <a:rPr lang="es-ES" smtClean="0"/>
              <a:pPr/>
              <a:t>41</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14290"/>
            <a:ext cx="7901014" cy="863620"/>
          </a:xfrm>
        </p:spPr>
        <p:txBody>
          <a:bodyPr>
            <a:noAutofit/>
          </a:bodyPr>
          <a:lstStyle/>
          <a:p>
            <a:r>
              <a:rPr lang="es-ES" sz="2800" dirty="0" smtClean="0"/>
              <a:t>MANUAL DEL MÉTODO ERGOPAR V2.0</a:t>
            </a:r>
            <a:endParaRPr lang="es-ES" sz="2800" dirty="0"/>
          </a:p>
        </p:txBody>
      </p:sp>
      <p:graphicFrame>
        <p:nvGraphicFramePr>
          <p:cNvPr id="9" name="8 Diagrama"/>
          <p:cNvGraphicFramePr/>
          <p:nvPr/>
        </p:nvGraphicFramePr>
        <p:xfrm>
          <a:off x="428596" y="1643050"/>
          <a:ext cx="4757742" cy="476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ADE373B0-2A67-46EC-8C4A-4F2052C43514}" type="slidenum">
              <a:rPr lang="es-ES" smtClean="0"/>
              <a:pPr/>
              <a:t>42</a:t>
            </a:fld>
            <a:endParaRPr lang="es-ES"/>
          </a:p>
        </p:txBody>
      </p:sp>
      <p:pic>
        <p:nvPicPr>
          <p:cNvPr id="8" name="7 Imagen" descr="2014-12-17_130836.jpg"/>
          <p:cNvPicPr>
            <a:picLocks noChangeAspect="1"/>
          </p:cNvPicPr>
          <p:nvPr/>
        </p:nvPicPr>
        <p:blipFill>
          <a:blip r:embed="rId6" cstate="print"/>
          <a:stretch>
            <a:fillRect/>
          </a:stretch>
        </p:blipFill>
        <p:spPr>
          <a:xfrm>
            <a:off x="5464731" y="1643050"/>
            <a:ext cx="3178244" cy="4488733"/>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fontScale="90000"/>
          </a:bodyPr>
          <a:lstStyle/>
          <a:p>
            <a:pPr algn="ctr">
              <a:defRPr/>
            </a:pPr>
            <a:r>
              <a:rPr lang="es-ES" dirty="0" smtClean="0">
                <a:solidFill>
                  <a:srgbClr val="811F91"/>
                </a:solidFill>
                <a:cs typeface="Arial" pitchFamily="34" charset="0"/>
              </a:rPr>
              <a:t>FASES DEL MÉTODO, ETAPAS Y TAREAS</a:t>
            </a:r>
            <a:br>
              <a:rPr lang="es-ES" dirty="0" smtClean="0">
                <a:solidFill>
                  <a:srgbClr val="811F91"/>
                </a:solidFill>
                <a:cs typeface="Arial" pitchFamily="34" charset="0"/>
              </a:rPr>
            </a:br>
            <a:r>
              <a:rPr lang="es-ES" sz="2800" b="0" dirty="0" smtClean="0">
                <a:solidFill>
                  <a:srgbClr val="811F91"/>
                </a:solidFill>
                <a:cs typeface="Arial" pitchFamily="34" charset="0"/>
              </a:rPr>
              <a:t>Apartado 2.1, 2.4, 2.5 Y 2.6</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3000372"/>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43</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Título"/>
          <p:cNvSpPr>
            <a:spLocks noGrp="1"/>
          </p:cNvSpPr>
          <p:nvPr>
            <p:ph type="ctrTitle"/>
          </p:nvPr>
        </p:nvSpPr>
        <p:spPr/>
        <p:txBody>
          <a:bodyPr>
            <a:noAutofit/>
          </a:bodyPr>
          <a:lstStyle/>
          <a:p>
            <a:r>
              <a:rPr lang="es-ES" b="1" dirty="0" smtClean="0">
                <a:solidFill>
                  <a:srgbClr val="EF4A1D"/>
                </a:solidFill>
              </a:rPr>
              <a:t>El procedimiento del Método ERGOPAR de divide en 3 Fases metodológicas</a:t>
            </a:r>
            <a:r>
              <a:rPr lang="es-ES" b="1" dirty="0" smtClean="0">
                <a:solidFill>
                  <a:srgbClr val="C00000"/>
                </a:solidFill>
              </a:rPr>
              <a:t/>
            </a:r>
            <a:br>
              <a:rPr lang="es-ES" b="1" dirty="0" smtClean="0">
                <a:solidFill>
                  <a:srgbClr val="C00000"/>
                </a:solidFill>
              </a:rPr>
            </a:br>
            <a:endParaRPr lang="es-ES" b="1" dirty="0" smtClean="0">
              <a:solidFill>
                <a:srgbClr val="C00000"/>
              </a:solidFill>
            </a:endParaRPr>
          </a:p>
        </p:txBody>
      </p:sp>
      <p:sp>
        <p:nvSpPr>
          <p:cNvPr id="3" name="2 Marcador de número de diapositiva"/>
          <p:cNvSpPr>
            <a:spLocks noGrp="1"/>
          </p:cNvSpPr>
          <p:nvPr>
            <p:ph type="sldNum" sz="quarter" idx="12"/>
          </p:nvPr>
        </p:nvSpPr>
        <p:spPr/>
        <p:txBody>
          <a:bodyPr/>
          <a:lstStyle/>
          <a:p>
            <a:fld id="{ADE373B0-2A67-46EC-8C4A-4F2052C43514}" type="slidenum">
              <a:rPr lang="es-ES" smtClean="0"/>
              <a:pPr/>
              <a:t>44</a:t>
            </a:fld>
            <a:endParaRPr lang="es-ES"/>
          </a:p>
        </p:txBody>
      </p:sp>
      <p:sp>
        <p:nvSpPr>
          <p:cNvPr id="4" name="3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14348" y="142852"/>
            <a:ext cx="7818465" cy="1125538"/>
          </a:xfrm>
        </p:spPr>
        <p:txBody>
          <a:bodyPr>
            <a:normAutofit/>
          </a:bodyPr>
          <a:lstStyle/>
          <a:p>
            <a:r>
              <a:rPr lang="es-ES" b="1" dirty="0" smtClean="0"/>
              <a:t>Fases metodológicas</a:t>
            </a:r>
          </a:p>
        </p:txBody>
      </p:sp>
      <p:sp>
        <p:nvSpPr>
          <p:cNvPr id="57348" name="4 CuadroTexto"/>
          <p:cNvSpPr txBox="1">
            <a:spLocks noChangeArrowheads="1"/>
          </p:cNvSpPr>
          <p:nvPr/>
        </p:nvSpPr>
        <p:spPr bwMode="auto">
          <a:xfrm>
            <a:off x="571472" y="5000636"/>
            <a:ext cx="8001000" cy="1200150"/>
          </a:xfrm>
          <a:prstGeom prst="rect">
            <a:avLst/>
          </a:prstGeom>
          <a:noFill/>
          <a:ln w="9525">
            <a:noFill/>
            <a:miter lim="800000"/>
            <a:headEnd/>
            <a:tailEnd/>
          </a:ln>
        </p:spPr>
        <p:txBody>
          <a:bodyPr>
            <a:spAutoFit/>
          </a:bodyPr>
          <a:lstStyle/>
          <a:p>
            <a:pPr algn="ctr"/>
            <a:r>
              <a:rPr lang="es-ES" b="1" dirty="0">
                <a:solidFill>
                  <a:srgbClr val="EF4A1D"/>
                </a:solidFill>
              </a:rPr>
              <a:t>En un ámbito de intervención reducido (2 o 3 puestos de trabajo), serían necesarias entre 8 a 11 reuniones y/o sesiones de 2 horas cada una, hasta concluir la etapa de propuesta y planificación. </a:t>
            </a:r>
          </a:p>
          <a:p>
            <a:pPr algn="ctr"/>
            <a:r>
              <a:rPr lang="es-ES" b="1" dirty="0">
                <a:solidFill>
                  <a:srgbClr val="EF4A1D"/>
                </a:solidFill>
              </a:rPr>
              <a:t>Plazo máximo recomendado de 5 o 6 meses.</a:t>
            </a:r>
          </a:p>
        </p:txBody>
      </p:sp>
      <p:sp>
        <p:nvSpPr>
          <p:cNvPr id="5" name="4 Marcador de número de diapositiva"/>
          <p:cNvSpPr>
            <a:spLocks noGrp="1"/>
          </p:cNvSpPr>
          <p:nvPr>
            <p:ph type="sldNum" sz="quarter" idx="11"/>
          </p:nvPr>
        </p:nvSpPr>
        <p:spPr/>
        <p:txBody>
          <a:bodyPr/>
          <a:lstStyle/>
          <a:p>
            <a:pPr>
              <a:defRPr/>
            </a:pPr>
            <a:fld id="{2B15F588-CF59-41F9-9A83-7EDB2CB836CE}" type="slidenum">
              <a:rPr lang="es-ES" smtClean="0"/>
              <a:pPr>
                <a:defRPr/>
              </a:pPr>
              <a:t>45</a:t>
            </a:fld>
            <a:endParaRPr lang="es-ES"/>
          </a:p>
        </p:txBody>
      </p:sp>
      <p:graphicFrame>
        <p:nvGraphicFramePr>
          <p:cNvPr id="7" name="6 Diagrama"/>
          <p:cNvGraphicFramePr/>
          <p:nvPr/>
        </p:nvGraphicFramePr>
        <p:xfrm>
          <a:off x="1857356" y="1357298"/>
          <a:ext cx="5771854" cy="327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nvPr>
        </p:nvGraphicFramePr>
        <p:xfrm>
          <a:off x="428596" y="285728"/>
          <a:ext cx="8286808" cy="6238029"/>
        </p:xfrm>
        <a:graphic>
          <a:graphicData uri="http://schemas.openxmlformats.org/drawingml/2006/table">
            <a:tbl>
              <a:tblPr/>
              <a:tblGrid>
                <a:gridCol w="345964"/>
                <a:gridCol w="511292"/>
                <a:gridCol w="5429288"/>
                <a:gridCol w="2000264"/>
              </a:tblGrid>
              <a:tr h="152121">
                <a:tc gridSpan="4">
                  <a:txBody>
                    <a:bodyPr/>
                    <a:lstStyle/>
                    <a:p>
                      <a:pPr algn="just">
                        <a:lnSpc>
                          <a:spcPct val="115000"/>
                        </a:lnSpc>
                        <a:spcBef>
                          <a:spcPts val="1000"/>
                        </a:spcBef>
                        <a:spcAft>
                          <a:spcPts val="0"/>
                        </a:spcAft>
                      </a:pPr>
                      <a:r>
                        <a:rPr lang="es-ES" sz="1000" b="1" dirty="0">
                          <a:solidFill>
                            <a:srgbClr val="FFFFFF"/>
                          </a:solidFill>
                          <a:latin typeface="Century Gothic"/>
                          <a:ea typeface="Calibri"/>
                          <a:cs typeface="Times New Roman"/>
                        </a:rPr>
                        <a:t>Tabla 4. Fases y tareas del Método ERGOPAR</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62875">
                <a:tc gridSpan="2">
                  <a:txBody>
                    <a:bodyPr/>
                    <a:lstStyle/>
                    <a:p>
                      <a:pPr algn="just">
                        <a:lnSpc>
                          <a:spcPct val="115000"/>
                        </a:lnSpc>
                        <a:spcBef>
                          <a:spcPts val="1000"/>
                        </a:spcBef>
                        <a:spcAft>
                          <a:spcPts val="0"/>
                        </a:spcAft>
                      </a:pPr>
                      <a:r>
                        <a:rPr lang="es-ES" sz="1000" b="1">
                          <a:latin typeface="Century Gothic"/>
                          <a:ea typeface="Calibri"/>
                          <a:cs typeface="Times New Roman"/>
                        </a:rPr>
                        <a:t>Fases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c hMerge="1">
                  <a:txBody>
                    <a:bodyPr/>
                    <a:lstStyle/>
                    <a:p>
                      <a:endParaRPr lang="es-ES"/>
                    </a:p>
                  </a:txBody>
                  <a:tcPr/>
                </a:tc>
                <a:tc>
                  <a:txBody>
                    <a:bodyPr/>
                    <a:lstStyle/>
                    <a:p>
                      <a:pPr algn="just">
                        <a:lnSpc>
                          <a:spcPct val="115000"/>
                        </a:lnSpc>
                        <a:spcBef>
                          <a:spcPts val="1000"/>
                        </a:spcBef>
                        <a:spcAft>
                          <a:spcPts val="0"/>
                        </a:spcAft>
                      </a:pPr>
                      <a:r>
                        <a:rPr lang="es-ES" sz="1000" b="1">
                          <a:latin typeface="Century Gothic"/>
                          <a:ea typeface="Calibri"/>
                          <a:cs typeface="Times New Roman"/>
                        </a:rPr>
                        <a:t>Tareas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c>
                  <a:txBody>
                    <a:bodyPr/>
                    <a:lstStyle/>
                    <a:p>
                      <a:pPr algn="just">
                        <a:lnSpc>
                          <a:spcPct val="115000"/>
                        </a:lnSpc>
                        <a:spcBef>
                          <a:spcPts val="1000"/>
                        </a:spcBef>
                        <a:spcAft>
                          <a:spcPts val="0"/>
                        </a:spcAft>
                      </a:pPr>
                      <a:r>
                        <a:rPr lang="es-ES" sz="1000" b="1">
                          <a:latin typeface="Century Gothic"/>
                          <a:ea typeface="Times New Roman"/>
                          <a:cs typeface="Times New Roman"/>
                        </a:rPr>
                        <a:t>¿Quién?</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r>
              <a:tr h="327946">
                <a:tc rowSpan="6" gridSpan="2">
                  <a:txBody>
                    <a:bodyPr/>
                    <a:lstStyle/>
                    <a:p>
                      <a:pPr marL="71755" marR="71755" algn="l">
                        <a:lnSpc>
                          <a:spcPct val="115000"/>
                        </a:lnSpc>
                        <a:spcBef>
                          <a:spcPts val="1000"/>
                        </a:spcBef>
                        <a:spcAft>
                          <a:spcPts val="0"/>
                        </a:spcAft>
                      </a:pPr>
                      <a:r>
                        <a:rPr lang="es-ES" sz="1000" b="1" dirty="0">
                          <a:latin typeface="Century Gothic"/>
                          <a:ea typeface="Times New Roman"/>
                          <a:cs typeface="Times New Roman"/>
                        </a:rPr>
                        <a:t>FASE DE PREINTERVENCIÓN</a:t>
                      </a:r>
                      <a:endParaRPr lang="es-ES" sz="1000" dirty="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6" hMerge="1">
                  <a:txBody>
                    <a:bodyPr/>
                    <a:lstStyle/>
                    <a:p>
                      <a:endParaRPr lang="es-ES"/>
                    </a:p>
                  </a:txBody>
                  <a:tcPr/>
                </a:tc>
                <a:tc>
                  <a:txBody>
                    <a:bodyPr/>
                    <a:lstStyle/>
                    <a:p>
                      <a:pPr marL="21590" algn="l">
                        <a:lnSpc>
                          <a:spcPct val="115000"/>
                        </a:lnSpc>
                        <a:spcBef>
                          <a:spcPts val="1000"/>
                        </a:spcBef>
                        <a:spcAft>
                          <a:spcPts val="0"/>
                        </a:spcAft>
                      </a:pPr>
                      <a:r>
                        <a:rPr lang="es-ES" sz="1000" dirty="0">
                          <a:latin typeface="Century Gothic"/>
                          <a:ea typeface="Times New Roman"/>
                          <a:cs typeface="Times New Roman"/>
                        </a:rPr>
                        <a:t>Tarea 1. Promocionar el método como acción previa</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dirty="0">
                          <a:latin typeface="Century Gothic"/>
                          <a:ea typeface="Times New Roman"/>
                          <a:cs typeface="Times New Roman"/>
                        </a:rPr>
                        <a:t>Promotor en el </a:t>
                      </a:r>
                      <a:r>
                        <a:rPr lang="es-ES" sz="1000" dirty="0" smtClean="0">
                          <a:latin typeface="Century Gothic"/>
                          <a:ea typeface="Times New Roman"/>
                          <a:cs typeface="Times New Roman"/>
                        </a:rPr>
                        <a:t>Comité de Seguridad y Salud</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85752">
                <a:tc gridSpan="2" vMerge="1">
                  <a:txBody>
                    <a:bodyPr/>
                    <a:lstStyle/>
                    <a:p>
                      <a:endParaRPr lang="es-ES"/>
                    </a:p>
                  </a:txBody>
                  <a:tcPr/>
                </a:tc>
                <a:tc hMerge="1" vMerge="1">
                  <a:txBody>
                    <a:bodyPr/>
                    <a:lstStyle/>
                    <a:p>
                      <a:endParaRPr lang="es-ES"/>
                    </a:p>
                  </a:txBody>
                  <a:tcPr/>
                </a:tc>
                <a:tc>
                  <a:txBody>
                    <a:bodyPr/>
                    <a:lstStyle/>
                    <a:p>
                      <a:pPr marL="21590" algn="l">
                        <a:lnSpc>
                          <a:spcPct val="115000"/>
                        </a:lnSpc>
                        <a:spcBef>
                          <a:spcPts val="1000"/>
                        </a:spcBef>
                        <a:spcAft>
                          <a:spcPts val="0"/>
                        </a:spcAft>
                      </a:pPr>
                      <a:r>
                        <a:rPr lang="es-ES" sz="1000">
                          <a:latin typeface="Century Gothic"/>
                          <a:ea typeface="Times New Roman"/>
                          <a:cs typeface="Times New Roman"/>
                        </a:rPr>
                        <a:t>Tarea 2. </a:t>
                      </a:r>
                      <a:r>
                        <a:rPr lang="es-ES" sz="1000">
                          <a:latin typeface="Century Gothic"/>
                          <a:ea typeface="Times New Roman"/>
                          <a:cs typeface="Tahoma"/>
                        </a:rPr>
                        <a:t>Presentar el Método ERGOPAR</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a:latin typeface="Century Gothic"/>
                          <a:ea typeface="Times New Roman"/>
                          <a:cs typeface="Times New Roman"/>
                        </a:rPr>
                        <a:t>Tutor en el Comité de Seguridad y Salud</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94885">
                <a:tc gridSpan="2" vMerge="1">
                  <a:txBody>
                    <a:bodyPr/>
                    <a:lstStyle/>
                    <a:p>
                      <a:endParaRPr lang="es-ES"/>
                    </a:p>
                  </a:txBody>
                  <a:tcPr/>
                </a:tc>
                <a:tc hMerge="1" vMerge="1">
                  <a:txBody>
                    <a:bodyPr/>
                    <a:lstStyle/>
                    <a:p>
                      <a:endParaRPr lang="es-ES"/>
                    </a:p>
                  </a:txBody>
                  <a:tcPr/>
                </a:tc>
                <a:tc>
                  <a:txBody>
                    <a:bodyPr/>
                    <a:lstStyle/>
                    <a:p>
                      <a:pPr marL="21590" algn="l">
                        <a:lnSpc>
                          <a:spcPct val="115000"/>
                        </a:lnSpc>
                        <a:spcBef>
                          <a:spcPts val="1000"/>
                        </a:spcBef>
                        <a:spcAft>
                          <a:spcPts val="0"/>
                        </a:spcAft>
                      </a:pPr>
                      <a:r>
                        <a:rPr lang="es-ES" sz="1000">
                          <a:latin typeface="Century Gothic"/>
                          <a:ea typeface="Times New Roman"/>
                          <a:cs typeface="Times New Roman"/>
                        </a:rPr>
                        <a:t>Tarea 3. </a:t>
                      </a:r>
                      <a:r>
                        <a:rPr lang="es-ES" sz="1000">
                          <a:latin typeface="Century Gothic"/>
                          <a:ea typeface="Times New Roman"/>
                          <a:cs typeface="Tahoma"/>
                        </a:rPr>
                        <a:t>Formalizar el acuerdo de aplicación del método</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a:latin typeface="Century Gothic"/>
                          <a:ea typeface="Times New Roman"/>
                          <a:cs typeface="Times New Roman"/>
                        </a:rPr>
                        <a:t>Comité de Seguridad y Salud</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14314">
                <a:tc gridSpan="2" vMerge="1">
                  <a:txBody>
                    <a:bodyPr/>
                    <a:lstStyle/>
                    <a:p>
                      <a:endParaRPr lang="es-ES"/>
                    </a:p>
                  </a:txBody>
                  <a:tcPr/>
                </a:tc>
                <a:tc hMerge="1" vMerge="1">
                  <a:txBody>
                    <a:bodyPr/>
                    <a:lstStyle/>
                    <a:p>
                      <a:endParaRPr lang="es-ES"/>
                    </a:p>
                  </a:txBody>
                  <a:tcPr/>
                </a:tc>
                <a:tc>
                  <a:txBody>
                    <a:bodyPr/>
                    <a:lstStyle/>
                    <a:p>
                      <a:pPr marL="21590" algn="l">
                        <a:lnSpc>
                          <a:spcPct val="115000"/>
                        </a:lnSpc>
                        <a:spcBef>
                          <a:spcPts val="1000"/>
                        </a:spcBef>
                        <a:spcAft>
                          <a:spcPts val="0"/>
                        </a:spcAft>
                      </a:pPr>
                      <a:r>
                        <a:rPr lang="es-ES" sz="1000">
                          <a:latin typeface="Century Gothic"/>
                          <a:ea typeface="Times New Roman"/>
                          <a:cs typeface="Times New Roman"/>
                        </a:rPr>
                        <a:t>Tarea 4. </a:t>
                      </a:r>
                      <a:r>
                        <a:rPr lang="es-ES" sz="1000">
                          <a:latin typeface="Century Gothic"/>
                          <a:ea typeface="Times New Roman"/>
                          <a:cs typeface="Tahoma"/>
                        </a:rPr>
                        <a:t>Constituir del Grupo Ergo, formar en la metodología y desarrollar acciones previas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3">
                  <a:txBody>
                    <a:bodyPr/>
                    <a:lstStyle/>
                    <a:p>
                      <a:pPr algn="l">
                        <a:lnSpc>
                          <a:spcPct val="115000"/>
                        </a:lnSpc>
                        <a:spcBef>
                          <a:spcPts val="1000"/>
                        </a:spcBef>
                        <a:spcAft>
                          <a:spcPts val="0"/>
                        </a:spcAft>
                      </a:pPr>
                      <a:r>
                        <a:rPr lang="es-ES" sz="1000">
                          <a:latin typeface="Century Gothic"/>
                          <a:ea typeface="Times New Roman"/>
                          <a:cs typeface="Times New Roman"/>
                        </a:rPr>
                        <a:t>Grupo Ergo</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393422">
                <a:tc gridSpan="2" vMerge="1">
                  <a:txBody>
                    <a:bodyPr/>
                    <a:lstStyle/>
                    <a:p>
                      <a:endParaRPr lang="es-ES"/>
                    </a:p>
                  </a:txBody>
                  <a:tcPr/>
                </a:tc>
                <a:tc hMerge="1" vMerge="1">
                  <a:txBody>
                    <a:bodyPr/>
                    <a:lstStyle/>
                    <a:p>
                      <a:endParaRPr lang="es-ES"/>
                    </a:p>
                  </a:txBody>
                  <a:tcPr/>
                </a:tc>
                <a:tc>
                  <a:txBody>
                    <a:bodyPr/>
                    <a:lstStyle/>
                    <a:p>
                      <a:pPr marL="21590" algn="l">
                        <a:lnSpc>
                          <a:spcPct val="115000"/>
                        </a:lnSpc>
                        <a:spcBef>
                          <a:spcPts val="1000"/>
                        </a:spcBef>
                        <a:spcAft>
                          <a:spcPts val="0"/>
                        </a:spcAft>
                      </a:pPr>
                      <a:r>
                        <a:rPr lang="es-ES" sz="1000">
                          <a:latin typeface="Century Gothic"/>
                          <a:ea typeface="Times New Roman"/>
                          <a:cs typeface="Times New Roman"/>
                        </a:rPr>
                        <a:t>Tarea 5. </a:t>
                      </a:r>
                      <a:r>
                        <a:rPr lang="es-ES" sz="1000">
                          <a:latin typeface="Century Gothic"/>
                          <a:ea typeface="Times New Roman"/>
                          <a:cs typeface="Tahoma"/>
                        </a:rPr>
                        <a:t>Formar al Grupo Ergo en ergonomía y condiciones de trabajo del ámbito de intervención</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196710">
                <a:tc gridSpan="2" vMerge="1">
                  <a:txBody>
                    <a:bodyPr/>
                    <a:lstStyle/>
                    <a:p>
                      <a:endParaRPr lang="es-ES"/>
                    </a:p>
                  </a:txBody>
                  <a:tcPr/>
                </a:tc>
                <a:tc hMerge="1" vMerge="1">
                  <a:txBody>
                    <a:bodyPr/>
                    <a:lstStyle/>
                    <a:p>
                      <a:endParaRPr lang="es-ES"/>
                    </a:p>
                  </a:txBody>
                  <a:tcPr/>
                </a:tc>
                <a:tc>
                  <a:txBody>
                    <a:bodyPr/>
                    <a:lstStyle/>
                    <a:p>
                      <a:pPr marL="21590" algn="l">
                        <a:lnSpc>
                          <a:spcPct val="115000"/>
                        </a:lnSpc>
                        <a:spcBef>
                          <a:spcPts val="1000"/>
                        </a:spcBef>
                        <a:spcAft>
                          <a:spcPts val="0"/>
                        </a:spcAft>
                      </a:pPr>
                      <a:r>
                        <a:rPr lang="es-ES" sz="1000">
                          <a:latin typeface="Century Gothic"/>
                          <a:ea typeface="Times New Roman"/>
                          <a:cs typeface="Times New Roman"/>
                        </a:rPr>
                        <a:t>Tarea 6. </a:t>
                      </a:r>
                      <a:r>
                        <a:rPr lang="es-ES" sz="1000">
                          <a:latin typeface="Century Gothic"/>
                          <a:ea typeface="Times New Roman"/>
                          <a:cs typeface="Tahoma"/>
                        </a:rPr>
                        <a:t>Elaborar el Informe de preintervención</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235802">
                <a:tc rowSpan="12">
                  <a:txBody>
                    <a:bodyPr/>
                    <a:lstStyle/>
                    <a:p>
                      <a:pPr marL="71755" marR="71755" algn="l">
                        <a:lnSpc>
                          <a:spcPct val="115000"/>
                        </a:lnSpc>
                        <a:spcBef>
                          <a:spcPts val="1000"/>
                        </a:spcBef>
                        <a:spcAft>
                          <a:spcPts val="0"/>
                        </a:spcAft>
                      </a:pPr>
                      <a:r>
                        <a:rPr lang="es-ES" sz="1000" b="1">
                          <a:latin typeface="Century Gothic"/>
                          <a:ea typeface="Times New Roman"/>
                          <a:cs typeface="Tahoma"/>
                        </a:rPr>
                        <a:t>FASE DE INTERVENCIÓN</a:t>
                      </a:r>
                      <a:endParaRPr lang="es-ES" sz="100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5">
                  <a:txBody>
                    <a:bodyPr/>
                    <a:lstStyle/>
                    <a:p>
                      <a:pPr marL="71755" marR="71755" algn="l">
                        <a:lnSpc>
                          <a:spcPct val="100000"/>
                        </a:lnSpc>
                        <a:spcBef>
                          <a:spcPts val="0"/>
                        </a:spcBef>
                        <a:spcAft>
                          <a:spcPts val="0"/>
                        </a:spcAft>
                      </a:pPr>
                      <a:r>
                        <a:rPr lang="es-ES" sz="900" b="1" dirty="0">
                          <a:latin typeface="Century Gothic"/>
                          <a:ea typeface="Times New Roman"/>
                          <a:cs typeface="Tahoma"/>
                        </a:rPr>
                        <a:t>Etapa de identificación </a:t>
                      </a:r>
                      <a:endParaRPr lang="es-ES" sz="900" dirty="0">
                        <a:latin typeface="Calibri"/>
                        <a:ea typeface="Calibri"/>
                        <a:cs typeface="Times New Roman"/>
                      </a:endParaRPr>
                    </a:p>
                    <a:p>
                      <a:pPr marL="71755" marR="71755" algn="l">
                        <a:lnSpc>
                          <a:spcPct val="100000"/>
                        </a:lnSpc>
                        <a:spcBef>
                          <a:spcPts val="0"/>
                        </a:spcBef>
                        <a:spcAft>
                          <a:spcPts val="0"/>
                        </a:spcAft>
                      </a:pPr>
                      <a:r>
                        <a:rPr lang="es-ES" sz="900" b="1" dirty="0">
                          <a:latin typeface="Century Gothic"/>
                          <a:ea typeface="Times New Roman"/>
                          <a:cs typeface="Tahoma"/>
                        </a:rPr>
                        <a:t>y análisis</a:t>
                      </a:r>
                      <a:endParaRPr lang="es-ES" sz="900" dirty="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a:latin typeface="Century Gothic"/>
                          <a:ea typeface="Times New Roman"/>
                          <a:cs typeface="Times New Roman"/>
                        </a:rPr>
                        <a:t>Tarea 7. </a:t>
                      </a:r>
                      <a:r>
                        <a:rPr lang="es-ES" sz="1000">
                          <a:latin typeface="Century Gothic"/>
                          <a:ea typeface="Times New Roman"/>
                          <a:cs typeface="Tahoma"/>
                        </a:rPr>
                        <a:t>Preparar el cuestionario y planificar su distribución, cumplimentación y recogida</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5">
                  <a:txBody>
                    <a:bodyPr/>
                    <a:lstStyle/>
                    <a:p>
                      <a:pPr algn="l">
                        <a:lnSpc>
                          <a:spcPct val="115000"/>
                        </a:lnSpc>
                        <a:spcBef>
                          <a:spcPts val="1000"/>
                        </a:spcBef>
                        <a:spcAft>
                          <a:spcPts val="0"/>
                        </a:spcAft>
                      </a:pPr>
                      <a:r>
                        <a:rPr lang="es-ES" sz="1000">
                          <a:latin typeface="Century Gothic"/>
                          <a:ea typeface="Times New Roman"/>
                          <a:cs typeface="Times New Roman"/>
                        </a:rPr>
                        <a:t>Grupo Ergo</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96710">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8. </a:t>
                      </a:r>
                      <a:r>
                        <a:rPr lang="es-ES" sz="1000">
                          <a:latin typeface="Century Gothic"/>
                          <a:ea typeface="Times New Roman"/>
                          <a:cs typeface="Tahoma"/>
                        </a:rPr>
                        <a:t>Desarrollar la planificación acordada sobre el cuestionario </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263240">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9. </a:t>
                      </a:r>
                      <a:r>
                        <a:rPr lang="es-ES" sz="1000">
                          <a:latin typeface="Century Gothic"/>
                          <a:ea typeface="Times New Roman"/>
                          <a:cs typeface="Tahoma"/>
                        </a:rPr>
                        <a:t>Registrar los cuestionarios y generar documentos de resultados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269852">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10. </a:t>
                      </a:r>
                      <a:r>
                        <a:rPr lang="es-ES" sz="1000">
                          <a:latin typeface="Century Gothic"/>
                          <a:ea typeface="Times New Roman"/>
                          <a:cs typeface="Tahoma"/>
                        </a:rPr>
                        <a:t>Identificar las causas de exposición a los factores de riesgos prioritarios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196710">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11. </a:t>
                      </a:r>
                      <a:r>
                        <a:rPr lang="es-ES" sz="1000">
                          <a:latin typeface="Century Gothic"/>
                          <a:ea typeface="Times New Roman"/>
                          <a:cs typeface="Tahoma"/>
                        </a:rPr>
                        <a:t>Elaborar el Informe de identificación y análisis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196710">
                <a:tc vMerge="1">
                  <a:txBody>
                    <a:bodyPr/>
                    <a:lstStyle/>
                    <a:p>
                      <a:endParaRPr lang="es-ES"/>
                    </a:p>
                  </a:txBody>
                  <a:tcPr/>
                </a:tc>
                <a:tc rowSpan="4">
                  <a:txBody>
                    <a:bodyPr/>
                    <a:lstStyle/>
                    <a:p>
                      <a:pPr algn="l">
                        <a:lnSpc>
                          <a:spcPct val="100000"/>
                        </a:lnSpc>
                        <a:spcBef>
                          <a:spcPts val="0"/>
                        </a:spcBef>
                        <a:spcAft>
                          <a:spcPts val="0"/>
                        </a:spcAft>
                      </a:pPr>
                      <a:r>
                        <a:rPr lang="es-ES" sz="900" b="1" dirty="0">
                          <a:latin typeface="Century Gothic"/>
                          <a:ea typeface="Times New Roman"/>
                          <a:cs typeface="Tahoma"/>
                        </a:rPr>
                        <a:t>Etapa de </a:t>
                      </a:r>
                      <a:endParaRPr lang="es-ES" sz="900" dirty="0">
                        <a:latin typeface="Calibri"/>
                        <a:ea typeface="Calibri"/>
                        <a:cs typeface="Times New Roman"/>
                      </a:endParaRPr>
                    </a:p>
                    <a:p>
                      <a:pPr algn="l">
                        <a:lnSpc>
                          <a:spcPct val="100000"/>
                        </a:lnSpc>
                        <a:spcBef>
                          <a:spcPts val="0"/>
                        </a:spcBef>
                        <a:spcAft>
                          <a:spcPts val="0"/>
                        </a:spcAft>
                      </a:pPr>
                      <a:r>
                        <a:rPr lang="es-ES" sz="900" b="1" dirty="0">
                          <a:latin typeface="Century Gothic"/>
                          <a:ea typeface="Times New Roman"/>
                          <a:cs typeface="Tahoma"/>
                        </a:rPr>
                        <a:t>propuesta </a:t>
                      </a:r>
                      <a:endParaRPr lang="es-ES" sz="900" dirty="0">
                        <a:latin typeface="Calibri"/>
                        <a:ea typeface="Calibri"/>
                        <a:cs typeface="Times New Roman"/>
                      </a:endParaRPr>
                    </a:p>
                    <a:p>
                      <a:pPr algn="l">
                        <a:lnSpc>
                          <a:spcPct val="100000"/>
                        </a:lnSpc>
                        <a:spcBef>
                          <a:spcPts val="0"/>
                        </a:spcBef>
                        <a:spcAft>
                          <a:spcPts val="0"/>
                        </a:spcAft>
                      </a:pPr>
                      <a:r>
                        <a:rPr lang="es-ES" sz="900" b="1" dirty="0">
                          <a:latin typeface="Century Gothic"/>
                          <a:ea typeface="Times New Roman"/>
                          <a:cs typeface="Tahoma"/>
                        </a:rPr>
                        <a:t>y planificación</a:t>
                      </a:r>
                      <a:endParaRPr lang="es-ES" sz="900" dirty="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a:latin typeface="Century Gothic"/>
                          <a:ea typeface="Times New Roman"/>
                          <a:cs typeface="Times New Roman"/>
                        </a:rPr>
                        <a:t>Tarea 12. </a:t>
                      </a:r>
                      <a:r>
                        <a:rPr lang="es-ES" sz="1000">
                          <a:latin typeface="Century Gothic"/>
                          <a:ea typeface="Times New Roman"/>
                          <a:cs typeface="Tahoma"/>
                        </a:rPr>
                        <a:t>Planificar la creación de los círculos de prevención</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3">
                  <a:txBody>
                    <a:bodyPr/>
                    <a:lstStyle/>
                    <a:p>
                      <a:pPr algn="l">
                        <a:lnSpc>
                          <a:spcPct val="115000"/>
                        </a:lnSpc>
                        <a:spcBef>
                          <a:spcPts val="1000"/>
                        </a:spcBef>
                        <a:spcAft>
                          <a:spcPts val="0"/>
                        </a:spcAft>
                      </a:pPr>
                      <a:r>
                        <a:rPr lang="es-ES" sz="1000">
                          <a:latin typeface="Century Gothic"/>
                          <a:ea typeface="Times New Roman"/>
                          <a:cs typeface="Times New Roman"/>
                        </a:rPr>
                        <a:t>Grupo Ergo</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62281">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13. </a:t>
                      </a:r>
                      <a:r>
                        <a:rPr lang="es-ES" sz="1000">
                          <a:latin typeface="Century Gothic"/>
                          <a:ea typeface="Times New Roman"/>
                          <a:cs typeface="Tahoma"/>
                        </a:rPr>
                        <a:t>Desarrollar  los círculos de prevención para la búsqueda de medidas preventivas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196710">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14. </a:t>
                      </a:r>
                      <a:r>
                        <a:rPr lang="es-ES" sz="1000">
                          <a:latin typeface="Century Gothic"/>
                          <a:ea typeface="Times New Roman"/>
                          <a:cs typeface="Tahoma"/>
                        </a:rPr>
                        <a:t>Elaborar el Informe de propuesta y planificación</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219159">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15. </a:t>
                      </a:r>
                      <a:r>
                        <a:rPr lang="es-ES" sz="1000">
                          <a:latin typeface="Century Gothic"/>
                          <a:ea typeface="Times New Roman"/>
                          <a:cs typeface="Tahoma"/>
                        </a:rPr>
                        <a:t>Concretar, planificar e implementar  las medidas preventivas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dirty="0">
                          <a:latin typeface="Century Gothic"/>
                          <a:ea typeface="Times New Roman"/>
                          <a:cs typeface="Times New Roman"/>
                        </a:rPr>
                        <a:t>Comité de Seguridad </a:t>
                      </a:r>
                      <a:r>
                        <a:rPr lang="es-ES" sz="1000" dirty="0" smtClean="0">
                          <a:latin typeface="Century Gothic"/>
                          <a:ea typeface="Times New Roman"/>
                          <a:cs typeface="Times New Roman"/>
                        </a:rPr>
                        <a:t>y </a:t>
                      </a:r>
                      <a:r>
                        <a:rPr lang="es-ES" sz="1000" dirty="0">
                          <a:latin typeface="Century Gothic"/>
                          <a:ea typeface="Times New Roman"/>
                          <a:cs typeface="Times New Roman"/>
                        </a:rPr>
                        <a:t>Salud</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96710">
                <a:tc vMerge="1">
                  <a:txBody>
                    <a:bodyPr/>
                    <a:lstStyle/>
                    <a:p>
                      <a:endParaRPr lang="es-ES"/>
                    </a:p>
                  </a:txBody>
                  <a:tcPr/>
                </a:tc>
                <a:tc rowSpan="3">
                  <a:txBody>
                    <a:bodyPr/>
                    <a:lstStyle/>
                    <a:p>
                      <a:pPr algn="l">
                        <a:lnSpc>
                          <a:spcPct val="100000"/>
                        </a:lnSpc>
                        <a:spcBef>
                          <a:spcPts val="0"/>
                        </a:spcBef>
                        <a:spcAft>
                          <a:spcPts val="0"/>
                        </a:spcAft>
                      </a:pPr>
                      <a:endParaRPr lang="es-ES" sz="900" dirty="0">
                        <a:latin typeface="Calibri"/>
                        <a:ea typeface="Calibri"/>
                        <a:cs typeface="Times New Roman"/>
                      </a:endParaRPr>
                    </a:p>
                    <a:p>
                      <a:pPr algn="l">
                        <a:lnSpc>
                          <a:spcPct val="100000"/>
                        </a:lnSpc>
                        <a:spcBef>
                          <a:spcPts val="0"/>
                        </a:spcBef>
                        <a:spcAft>
                          <a:spcPts val="0"/>
                        </a:spcAft>
                      </a:pPr>
                      <a:r>
                        <a:rPr lang="es-ES" sz="900" b="1" dirty="0">
                          <a:latin typeface="Century Gothic"/>
                          <a:ea typeface="Times New Roman"/>
                          <a:cs typeface="Tahoma"/>
                        </a:rPr>
                        <a:t>Etapa de </a:t>
                      </a:r>
                      <a:endParaRPr lang="es-ES" sz="900" dirty="0">
                        <a:latin typeface="Calibri"/>
                        <a:ea typeface="Calibri"/>
                        <a:cs typeface="Times New Roman"/>
                      </a:endParaRPr>
                    </a:p>
                    <a:p>
                      <a:pPr marL="82550" indent="-82550" algn="l">
                        <a:lnSpc>
                          <a:spcPct val="100000"/>
                        </a:lnSpc>
                        <a:spcBef>
                          <a:spcPts val="0"/>
                        </a:spcBef>
                        <a:spcAft>
                          <a:spcPts val="0"/>
                        </a:spcAft>
                      </a:pPr>
                      <a:r>
                        <a:rPr lang="es-ES" sz="900" b="1" dirty="0">
                          <a:latin typeface="Century Gothic"/>
                          <a:ea typeface="Times New Roman"/>
                          <a:cs typeface="Tahoma"/>
                        </a:rPr>
                        <a:t>seguimiento</a:t>
                      </a:r>
                      <a:endParaRPr lang="es-ES" sz="900" dirty="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a:latin typeface="Century Gothic"/>
                          <a:ea typeface="Times New Roman"/>
                          <a:cs typeface="Times New Roman"/>
                        </a:rPr>
                        <a:t>Tarea 16. </a:t>
                      </a:r>
                      <a:r>
                        <a:rPr lang="es-ES" sz="1000">
                          <a:latin typeface="Century Gothic"/>
                          <a:ea typeface="Times New Roman"/>
                          <a:cs typeface="Tahoma"/>
                        </a:rPr>
                        <a:t>Controlar la implementación de las medidas preventivas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rowSpan="3">
                  <a:txBody>
                    <a:bodyPr/>
                    <a:lstStyle/>
                    <a:p>
                      <a:pPr algn="l">
                        <a:lnSpc>
                          <a:spcPct val="115000"/>
                        </a:lnSpc>
                        <a:spcBef>
                          <a:spcPts val="1000"/>
                        </a:spcBef>
                        <a:spcAft>
                          <a:spcPts val="0"/>
                        </a:spcAft>
                      </a:pPr>
                      <a:r>
                        <a:rPr lang="es-ES" sz="1000">
                          <a:latin typeface="Century Gothic"/>
                          <a:ea typeface="Times New Roman"/>
                          <a:cs typeface="Times New Roman"/>
                        </a:rPr>
                        <a:t>Grupo Ergo</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62281">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a:latin typeface="Century Gothic"/>
                          <a:ea typeface="Times New Roman"/>
                          <a:cs typeface="Times New Roman"/>
                        </a:rPr>
                        <a:t>Tarea 17. </a:t>
                      </a:r>
                      <a:r>
                        <a:rPr lang="es-ES" sz="1000">
                          <a:latin typeface="Century Gothic"/>
                          <a:ea typeface="Times New Roman"/>
                          <a:cs typeface="Tahoma"/>
                        </a:rPr>
                        <a:t>Evaluar la eficacia de las medidas preventivas implantadas</a:t>
                      </a:r>
                      <a:endParaRPr lang="es-ES" sz="100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305565">
                <a:tc vMerge="1">
                  <a:txBody>
                    <a:bodyPr/>
                    <a:lstStyle/>
                    <a:p>
                      <a:endParaRPr lang="es-ES"/>
                    </a:p>
                  </a:txBody>
                  <a:tcPr/>
                </a:tc>
                <a:tc vMerge="1">
                  <a:txBody>
                    <a:bodyPr/>
                    <a:lstStyle/>
                    <a:p>
                      <a:endParaRPr lang="es-ES"/>
                    </a:p>
                  </a:txBody>
                  <a:tcPr/>
                </a:tc>
                <a:tc>
                  <a:txBody>
                    <a:bodyPr/>
                    <a:lstStyle/>
                    <a:p>
                      <a:pPr algn="l">
                        <a:lnSpc>
                          <a:spcPct val="115000"/>
                        </a:lnSpc>
                        <a:spcBef>
                          <a:spcPts val="1000"/>
                        </a:spcBef>
                        <a:spcAft>
                          <a:spcPts val="0"/>
                        </a:spcAft>
                      </a:pPr>
                      <a:r>
                        <a:rPr lang="es-ES" sz="1000" dirty="0">
                          <a:latin typeface="Century Gothic"/>
                          <a:ea typeface="Times New Roman"/>
                          <a:cs typeface="Times New Roman"/>
                        </a:rPr>
                        <a:t>Tarea 18. </a:t>
                      </a:r>
                      <a:r>
                        <a:rPr lang="es-ES" sz="1000" dirty="0">
                          <a:latin typeface="Century Gothic"/>
                          <a:ea typeface="Times New Roman"/>
                          <a:cs typeface="Tahoma"/>
                        </a:rPr>
                        <a:t>Elaborar el Informe de seguimiento </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vMerge="1">
                  <a:txBody>
                    <a:bodyPr/>
                    <a:lstStyle/>
                    <a:p>
                      <a:endParaRPr lang="es-ES"/>
                    </a:p>
                  </a:txBody>
                  <a:tcPr/>
                </a:tc>
              </a:tr>
              <a:tr h="1046245">
                <a:tc gridSpan="2">
                  <a:txBody>
                    <a:bodyPr/>
                    <a:lstStyle/>
                    <a:p>
                      <a:pPr marL="71755" marR="71755" algn="l">
                        <a:lnSpc>
                          <a:spcPct val="115000"/>
                        </a:lnSpc>
                        <a:spcBef>
                          <a:spcPts val="1000"/>
                        </a:spcBef>
                        <a:spcAft>
                          <a:spcPts val="0"/>
                        </a:spcAft>
                      </a:pPr>
                      <a:r>
                        <a:rPr lang="es-ES" sz="1000" b="1" dirty="0">
                          <a:latin typeface="Century Gothic"/>
                          <a:ea typeface="Times New Roman"/>
                          <a:cs typeface="Tahoma"/>
                        </a:rPr>
                        <a:t>FASE DE VALORACIÓN Y CONTINUIDAD</a:t>
                      </a:r>
                      <a:endParaRPr lang="es-ES" sz="1000" dirty="0">
                        <a:latin typeface="Calibri"/>
                        <a:ea typeface="Calibri"/>
                        <a:cs typeface="Times New Roman"/>
                      </a:endParaRPr>
                    </a:p>
                  </a:txBody>
                  <a:tcPr marL="24848" marR="24848" marT="0" marB="0" vert="vert27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hMerge="1">
                  <a:txBody>
                    <a:bodyPr/>
                    <a:lstStyle/>
                    <a:p>
                      <a:endParaRPr lang="es-ES"/>
                    </a:p>
                  </a:txBody>
                  <a:tcPr/>
                </a:tc>
                <a:tc>
                  <a:txBody>
                    <a:bodyPr/>
                    <a:lstStyle/>
                    <a:p>
                      <a:pPr algn="l">
                        <a:lnSpc>
                          <a:spcPct val="115000"/>
                        </a:lnSpc>
                        <a:spcBef>
                          <a:spcPts val="1000"/>
                        </a:spcBef>
                        <a:spcAft>
                          <a:spcPts val="0"/>
                        </a:spcAft>
                      </a:pPr>
                      <a:r>
                        <a:rPr lang="es-ES" sz="1000" dirty="0">
                          <a:latin typeface="Century Gothic"/>
                          <a:ea typeface="Times New Roman"/>
                          <a:cs typeface="Times New Roman"/>
                        </a:rPr>
                        <a:t>Tarea 19. </a:t>
                      </a:r>
                      <a:r>
                        <a:rPr lang="es-ES" sz="1000" dirty="0">
                          <a:latin typeface="Century Gothic"/>
                          <a:ea typeface="Times New Roman"/>
                          <a:cs typeface="Tahoma"/>
                        </a:rPr>
                        <a:t>Valorar los resultados y definir la continuidad del método </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dirty="0">
                          <a:latin typeface="Century Gothic"/>
                          <a:ea typeface="Times New Roman"/>
                          <a:cs typeface="Times New Roman"/>
                        </a:rPr>
                        <a:t>Comité de Seguridad </a:t>
                      </a:r>
                      <a:r>
                        <a:rPr lang="es-ES" sz="1000" dirty="0" smtClean="0">
                          <a:latin typeface="Calibri"/>
                          <a:ea typeface="Times New Roman"/>
                          <a:cs typeface="Times New Roman"/>
                        </a:rPr>
                        <a:t>y</a:t>
                      </a:r>
                      <a:r>
                        <a:rPr lang="es-ES" sz="1000" dirty="0" smtClean="0">
                          <a:latin typeface="Century Gothic"/>
                          <a:ea typeface="Times New Roman"/>
                          <a:cs typeface="Times New Roman"/>
                        </a:rPr>
                        <a:t> </a:t>
                      </a:r>
                      <a:r>
                        <a:rPr lang="es-ES" sz="1000" dirty="0">
                          <a:latin typeface="Century Gothic"/>
                          <a:ea typeface="Times New Roman"/>
                          <a:cs typeface="Times New Roman"/>
                        </a:rPr>
                        <a:t>Salud</a:t>
                      </a:r>
                      <a:endParaRPr lang="es-ES" sz="1000" dirty="0">
                        <a:latin typeface="Calibri"/>
                        <a:ea typeface="Calibri"/>
                        <a:cs typeface="Times New Roman"/>
                      </a:endParaRPr>
                    </a:p>
                  </a:txBody>
                  <a:tcPr marL="24848" marR="24848"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46</a:t>
            </a:fld>
            <a:endParaRPr lang="es-ES"/>
          </a:p>
        </p:txBody>
      </p:sp>
      <p:sp>
        <p:nvSpPr>
          <p:cNvPr id="4" name="3 Rectángulo"/>
          <p:cNvSpPr/>
          <p:nvPr/>
        </p:nvSpPr>
        <p:spPr>
          <a:xfrm>
            <a:off x="714348" y="6572272"/>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58370" name="1 Título"/>
          <p:cNvSpPr>
            <a:spLocks noGrp="1"/>
          </p:cNvSpPr>
          <p:nvPr>
            <p:ph type="title"/>
          </p:nvPr>
        </p:nvSpPr>
        <p:spPr>
          <a:xfrm>
            <a:off x="785787" y="260350"/>
            <a:ext cx="7596214" cy="669925"/>
          </a:xfrm>
        </p:spPr>
        <p:txBody>
          <a:bodyPr>
            <a:normAutofit fontScale="90000"/>
          </a:bodyPr>
          <a:lstStyle/>
          <a:p>
            <a:r>
              <a:rPr lang="es-ES" b="1" dirty="0" smtClean="0"/>
              <a:t>Fase PREINTERVENCIÓN </a:t>
            </a:r>
          </a:p>
        </p:txBody>
      </p:sp>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47</a:t>
            </a:fld>
            <a:endParaRPr lang="es-ES"/>
          </a:p>
        </p:txBody>
      </p:sp>
      <p:graphicFrame>
        <p:nvGraphicFramePr>
          <p:cNvPr id="6" name="5 Diagrama"/>
          <p:cNvGraphicFramePr/>
          <p:nvPr/>
        </p:nvGraphicFramePr>
        <p:xfrm>
          <a:off x="785786" y="1071546"/>
          <a:ext cx="764386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r>
              <a:rPr lang="es-ES" sz="3200" b="1" dirty="0" smtClean="0">
                <a:solidFill>
                  <a:srgbClr val="811F91"/>
                </a:solidFill>
              </a:rPr>
              <a:t>Tarea 3. Formalizar el acuerdo de aplicación del método</a:t>
            </a:r>
            <a:endParaRPr lang="es-ES" sz="3200" b="1" dirty="0">
              <a:solidFill>
                <a:srgbClr val="811F91"/>
              </a:solidFill>
            </a:endParaRPr>
          </a:p>
        </p:txBody>
      </p:sp>
      <p:sp>
        <p:nvSpPr>
          <p:cNvPr id="7" name="6 Marcador de contenido"/>
          <p:cNvSpPr>
            <a:spLocks noGrp="1"/>
          </p:cNvSpPr>
          <p:nvPr>
            <p:ph idx="1"/>
          </p:nvPr>
        </p:nvSpPr>
        <p:spPr>
          <a:xfrm>
            <a:off x="457200" y="1600201"/>
            <a:ext cx="8229600" cy="1971675"/>
          </a:xfrm>
        </p:spPr>
        <p:txBody>
          <a:bodyPr>
            <a:noAutofit/>
          </a:bodyPr>
          <a:lstStyle/>
          <a:p>
            <a:pPr>
              <a:buBlip>
                <a:blip r:embed="rId3"/>
              </a:buBlip>
            </a:pPr>
            <a:r>
              <a:rPr lang="es-ES" sz="1600" b="1" dirty="0" smtClean="0"/>
              <a:t>Objetivo</a:t>
            </a:r>
            <a:r>
              <a:rPr lang="es-ES" sz="1600" dirty="0" smtClean="0"/>
              <a:t>: r</a:t>
            </a:r>
            <a:r>
              <a:rPr lang="es-ES" sz="1400" dirty="0" smtClean="0"/>
              <a:t>ecoger </a:t>
            </a:r>
            <a:r>
              <a:rPr lang="es-ES" sz="1400" dirty="0" smtClean="0"/>
              <a:t>por escrito las características y condiciones en las que se llevará a cabo la aplicación del Método ERGOPAR en la </a:t>
            </a:r>
            <a:r>
              <a:rPr lang="es-ES" sz="1400" dirty="0" smtClean="0"/>
              <a:t>empresa</a:t>
            </a:r>
          </a:p>
          <a:p>
            <a:pPr>
              <a:buBlip>
                <a:blip r:embed="rId3"/>
              </a:buBlip>
            </a:pPr>
            <a:r>
              <a:rPr lang="es-ES" sz="1400" dirty="0" smtClean="0"/>
              <a:t>El </a:t>
            </a:r>
            <a:r>
              <a:rPr lang="es-ES" sz="1400" dirty="0" smtClean="0"/>
              <a:t>acuerdo deberá formalizarse siempre </a:t>
            </a:r>
            <a:r>
              <a:rPr lang="es-ES" sz="1400" b="1" dirty="0" smtClean="0"/>
              <a:t>por escrito</a:t>
            </a:r>
            <a:r>
              <a:rPr lang="es-ES" sz="1400" dirty="0" smtClean="0"/>
              <a:t>. El </a:t>
            </a:r>
            <a:r>
              <a:rPr lang="es-ES" sz="1400" b="1" dirty="0" smtClean="0"/>
              <a:t>Anexo 3</a:t>
            </a:r>
            <a:r>
              <a:rPr lang="es-ES" sz="1400" dirty="0" smtClean="0"/>
              <a:t> recoge un modelo de acuerdo que el tutor podrá emplear para explicar y orientar al comité en las cuestiones concretas a consensuar. </a:t>
            </a:r>
            <a:endParaRPr lang="es-ES" sz="1400" dirty="0" smtClean="0"/>
          </a:p>
          <a:p>
            <a:pPr>
              <a:buBlip>
                <a:blip r:embed="rId3"/>
              </a:buBlip>
            </a:pPr>
            <a:r>
              <a:rPr lang="es-ES" sz="1400" dirty="0" smtClean="0"/>
              <a:t>Será </a:t>
            </a:r>
            <a:r>
              <a:rPr lang="es-ES" sz="1400" dirty="0" smtClean="0"/>
              <a:t>el </a:t>
            </a:r>
            <a:r>
              <a:rPr lang="es-ES" sz="1400" b="1" dirty="0" smtClean="0"/>
              <a:t>Comité de Seguridad y Salud </a:t>
            </a:r>
            <a:r>
              <a:rPr lang="es-ES" sz="1400" dirty="0" smtClean="0"/>
              <a:t>el encargado de acordar y redactar su contenido y darle la máxima difusión, con el fin de que sea conocido por todas las </a:t>
            </a:r>
            <a:r>
              <a:rPr lang="es-ES" sz="1400" dirty="0" smtClean="0"/>
              <a:t>personas. </a:t>
            </a:r>
            <a:r>
              <a:rPr lang="es-ES" sz="1400" dirty="0" smtClean="0"/>
              <a:t>implicadas.</a:t>
            </a:r>
          </a:p>
          <a:p>
            <a:pPr>
              <a:buNone/>
            </a:pPr>
            <a:endParaRPr lang="es-ES" sz="1200" dirty="0" smtClean="0"/>
          </a:p>
          <a:p>
            <a:pPr>
              <a:buNone/>
            </a:pPr>
            <a:endParaRPr lang="es-ES" sz="1200" dirty="0"/>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48</a:t>
            </a:fld>
            <a:endParaRPr lang="es-ES"/>
          </a:p>
        </p:txBody>
      </p:sp>
      <p:graphicFrame>
        <p:nvGraphicFramePr>
          <p:cNvPr id="8" name="7 Diagrama"/>
          <p:cNvGraphicFramePr/>
          <p:nvPr/>
        </p:nvGraphicFramePr>
        <p:xfrm>
          <a:off x="642910" y="3714752"/>
          <a:ext cx="8001056" cy="2532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00174"/>
            <a:ext cx="2786082" cy="4000528"/>
          </a:xfrm>
        </p:spPr>
        <p:txBody>
          <a:bodyPr>
            <a:noAutofit/>
          </a:bodyPr>
          <a:lstStyle/>
          <a:p>
            <a:pPr lvl="0" algn="l" fontAlgn="base">
              <a:spcAft>
                <a:spcPct val="0"/>
              </a:spcAft>
            </a:pPr>
            <a:r>
              <a:rPr lang="es-ES" sz="1400" b="1" dirty="0" smtClean="0">
                <a:latin typeface="+mn-lt"/>
                <a:ea typeface="Calibri" pitchFamily="34" charset="0"/>
                <a:cs typeface="Tahoma" pitchFamily="34" charset="0"/>
              </a:rPr>
              <a:t>El Método ERGOPAR recomienda realizar una primera experiencia en un ámbito reducido, por ejemplo, una línea de trabajo con 2 o 3 puestos . </a:t>
            </a:r>
            <a:br>
              <a:rPr lang="es-ES" sz="1400" b="1" dirty="0" smtClean="0">
                <a:latin typeface="+mn-lt"/>
                <a:ea typeface="Calibri" pitchFamily="34" charset="0"/>
                <a:cs typeface="Tahoma" pitchFamily="34" charset="0"/>
              </a:rPr>
            </a:br>
            <a:r>
              <a:rPr lang="es-ES" sz="1400" b="1" dirty="0" smtClean="0">
                <a:latin typeface="+mn-lt"/>
                <a:ea typeface="Calibri" pitchFamily="34" charset="0"/>
                <a:cs typeface="Tahoma" pitchFamily="34" charset="0"/>
              </a:rPr>
              <a:t/>
            </a:r>
            <a:br>
              <a:rPr lang="es-ES" sz="1400" b="1" dirty="0" smtClean="0">
                <a:latin typeface="+mn-lt"/>
                <a:ea typeface="Calibri" pitchFamily="34" charset="0"/>
                <a:cs typeface="Tahoma" pitchFamily="34" charset="0"/>
              </a:rPr>
            </a:br>
            <a:r>
              <a:rPr lang="es-ES" sz="1400" dirty="0" smtClean="0">
                <a:latin typeface="+mn-lt"/>
                <a:ea typeface="Calibri" pitchFamily="34" charset="0"/>
                <a:cs typeface="Tahoma" pitchFamily="34" charset="0"/>
              </a:rPr>
              <a:t>El ámbito de intervención más idóneo será aquél en el que más necesaria sea la ejecución de medidas preventivas a nivel ergonómico. </a:t>
            </a:r>
            <a:br>
              <a:rPr lang="es-ES" sz="1400" dirty="0" smtClean="0">
                <a:latin typeface="+mn-lt"/>
                <a:ea typeface="Calibri" pitchFamily="34" charset="0"/>
                <a:cs typeface="Tahoma" pitchFamily="34" charset="0"/>
              </a:rPr>
            </a:br>
            <a:r>
              <a:rPr lang="es-ES" sz="1400" dirty="0" smtClean="0">
                <a:latin typeface="+mn-lt"/>
                <a:ea typeface="Calibri" pitchFamily="34" charset="0"/>
                <a:cs typeface="Tahoma" pitchFamily="34" charset="0"/>
              </a:rPr>
              <a:t/>
            </a:r>
            <a:br>
              <a:rPr lang="es-ES" sz="1400" dirty="0" smtClean="0">
                <a:latin typeface="+mn-lt"/>
                <a:ea typeface="Calibri" pitchFamily="34" charset="0"/>
                <a:cs typeface="Tahoma" pitchFamily="34" charset="0"/>
              </a:rPr>
            </a:br>
            <a:r>
              <a:rPr lang="es-ES" sz="1400" dirty="0" smtClean="0">
                <a:latin typeface="+mn-lt"/>
                <a:ea typeface="Calibri" pitchFamily="34" charset="0"/>
                <a:cs typeface="Tahoma" pitchFamily="34" charset="0"/>
              </a:rPr>
              <a:t>Su elección se basará en el análisis y discusión de información previa existente en la empresa. </a:t>
            </a:r>
            <a:br>
              <a:rPr lang="es-ES" sz="1400" dirty="0" smtClean="0">
                <a:latin typeface="+mn-lt"/>
                <a:ea typeface="Calibri" pitchFamily="34" charset="0"/>
                <a:cs typeface="Tahoma" pitchFamily="34" charset="0"/>
              </a:rPr>
            </a:br>
            <a:r>
              <a:rPr lang="es-ES" sz="1400" dirty="0" smtClean="0">
                <a:latin typeface="+mn-lt"/>
                <a:ea typeface="Calibri" pitchFamily="34" charset="0"/>
                <a:cs typeface="Tahoma" pitchFamily="34" charset="0"/>
              </a:rPr>
              <a:t/>
            </a:r>
            <a:br>
              <a:rPr lang="es-ES" sz="1400" dirty="0" smtClean="0">
                <a:latin typeface="+mn-lt"/>
                <a:ea typeface="Calibri" pitchFamily="34" charset="0"/>
                <a:cs typeface="Tahoma" pitchFamily="34" charset="0"/>
              </a:rPr>
            </a:br>
            <a:r>
              <a:rPr lang="es-ES" sz="1400" dirty="0" smtClean="0">
                <a:latin typeface="+mn-lt"/>
                <a:ea typeface="Calibri" pitchFamily="34" charset="0"/>
                <a:cs typeface="Tahoma" pitchFamily="34" charset="0"/>
              </a:rPr>
              <a:t>En la </a:t>
            </a:r>
            <a:r>
              <a:rPr lang="es-ES" sz="1400" b="1" dirty="0" smtClean="0">
                <a:latin typeface="+mn-lt"/>
                <a:ea typeface="Calibri" pitchFamily="34" charset="0"/>
                <a:cs typeface="Tahoma" pitchFamily="34" charset="0"/>
              </a:rPr>
              <a:t>Tabla 6</a:t>
            </a:r>
            <a:r>
              <a:rPr lang="es-ES" sz="1400" dirty="0" smtClean="0">
                <a:latin typeface="+mn-lt"/>
                <a:ea typeface="Calibri" pitchFamily="34" charset="0"/>
                <a:cs typeface="Tahoma" pitchFamily="34" charset="0"/>
              </a:rPr>
              <a:t> se incluyen algunos indicadores a considerar en su elección.</a:t>
            </a:r>
            <a:endParaRPr lang="es-ES" sz="1200" dirty="0" smtClean="0">
              <a:latin typeface="+mn-lt"/>
              <a:cs typeface="Arial" pitchFamily="34" charset="0"/>
            </a:endParaRPr>
          </a:p>
        </p:txBody>
      </p:sp>
      <p:graphicFrame>
        <p:nvGraphicFramePr>
          <p:cNvPr id="5" name="4 Marcador de contenido"/>
          <p:cNvGraphicFramePr>
            <a:graphicFrameLocks noGrp="1"/>
          </p:cNvGraphicFramePr>
          <p:nvPr>
            <p:ph idx="1"/>
          </p:nvPr>
        </p:nvGraphicFramePr>
        <p:xfrm>
          <a:off x="3214678" y="571480"/>
          <a:ext cx="5660355" cy="5726732"/>
        </p:xfrm>
        <a:graphic>
          <a:graphicData uri="http://schemas.openxmlformats.org/drawingml/2006/table">
            <a:tbl>
              <a:tblPr/>
              <a:tblGrid>
                <a:gridCol w="5660355"/>
              </a:tblGrid>
              <a:tr h="190080">
                <a:tc>
                  <a:txBody>
                    <a:bodyPr/>
                    <a:lstStyle/>
                    <a:p>
                      <a:pPr algn="just">
                        <a:lnSpc>
                          <a:spcPct val="115000"/>
                        </a:lnSpc>
                        <a:spcBef>
                          <a:spcPts val="1000"/>
                        </a:spcBef>
                        <a:spcAft>
                          <a:spcPts val="0"/>
                        </a:spcAft>
                      </a:pPr>
                      <a:r>
                        <a:rPr lang="es-ES" sz="800" b="1" dirty="0">
                          <a:solidFill>
                            <a:srgbClr val="FFFFFF"/>
                          </a:solidFill>
                          <a:latin typeface="Century Gothic"/>
                          <a:ea typeface="Calibri"/>
                          <a:cs typeface="Times New Roman"/>
                        </a:rPr>
                        <a:t>Tabla 6. Indicadores útiles en la elección del ámbito de intervención </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r>
              <a:tr h="434470">
                <a:tc>
                  <a:txBody>
                    <a:bodyPr/>
                    <a:lstStyle/>
                    <a:p>
                      <a:pPr marL="21590" algn="l">
                        <a:lnSpc>
                          <a:spcPct val="115000"/>
                        </a:lnSpc>
                        <a:spcBef>
                          <a:spcPts val="1000"/>
                        </a:spcBef>
                        <a:spcAft>
                          <a:spcPts val="0"/>
                        </a:spcAft>
                      </a:pPr>
                      <a:r>
                        <a:rPr lang="es-ES" sz="800" b="1" dirty="0">
                          <a:latin typeface="Century Gothic"/>
                          <a:ea typeface="Calibri"/>
                          <a:cs typeface="Times New Roman"/>
                        </a:rPr>
                        <a:t>Puesto con tareas con exigencias físicas importantes</a:t>
                      </a:r>
                      <a:r>
                        <a:rPr lang="es-ES" sz="800" dirty="0">
                          <a:latin typeface="Century Gothic"/>
                          <a:ea typeface="Calibri"/>
                          <a:cs typeface="Times New Roman"/>
                        </a:rPr>
                        <a:t/>
                      </a:r>
                      <a:br>
                        <a:rPr lang="es-ES" sz="800" dirty="0">
                          <a:latin typeface="Century Gothic"/>
                          <a:ea typeface="Calibri"/>
                          <a:cs typeface="Times New Roman"/>
                        </a:rPr>
                      </a:br>
                      <a:r>
                        <a:rPr lang="es-ES" sz="800" dirty="0">
                          <a:latin typeface="Century Gothic"/>
                          <a:ea typeface="Calibri"/>
                          <a:cs typeface="Times New Roman"/>
                        </a:rPr>
                        <a:t>Aplicación de fuerzas, posturas forzadas (mantenidas y/o repetidas), manipulación manual de cargas, movimientos repetidos, vibraciones, impactos repetidos, presión por contacto, etc.</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17235">
                <a:tc>
                  <a:txBody>
                    <a:bodyPr/>
                    <a:lstStyle/>
                    <a:p>
                      <a:pPr algn="l">
                        <a:lnSpc>
                          <a:spcPct val="115000"/>
                        </a:lnSpc>
                        <a:spcBef>
                          <a:spcPts val="1000"/>
                        </a:spcBef>
                        <a:spcAft>
                          <a:spcPts val="0"/>
                        </a:spcAft>
                      </a:pPr>
                      <a:r>
                        <a:rPr lang="es-ES" sz="800" b="1" dirty="0">
                          <a:latin typeface="Century Gothic"/>
                          <a:ea typeface="Calibri"/>
                          <a:cs typeface="Times New Roman"/>
                        </a:rPr>
                        <a:t>Puestos con un alto índice de accidentes de trabajo por sobreesfuerzos, con o sin baja</a:t>
                      </a:r>
                      <a:br>
                        <a:rPr lang="es-ES" sz="800" b="1" dirty="0">
                          <a:latin typeface="Century Gothic"/>
                          <a:ea typeface="Calibri"/>
                          <a:cs typeface="Times New Roman"/>
                        </a:rPr>
                      </a:br>
                      <a:r>
                        <a:rPr lang="es-ES" sz="800" dirty="0">
                          <a:latin typeface="Century Gothic"/>
                          <a:ea typeface="Calibri"/>
                          <a:cs typeface="Times New Roman"/>
                        </a:rPr>
                        <a:t>Daños a la salud por trastornos musculoesqueléticos</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730413">
                <a:tc>
                  <a:txBody>
                    <a:bodyPr/>
                    <a:lstStyle/>
                    <a:p>
                      <a:pPr algn="l">
                        <a:lnSpc>
                          <a:spcPct val="115000"/>
                        </a:lnSpc>
                        <a:spcBef>
                          <a:spcPts val="1000"/>
                        </a:spcBef>
                        <a:spcAft>
                          <a:spcPts val="0"/>
                        </a:spcAft>
                      </a:pPr>
                      <a:r>
                        <a:rPr lang="es-ES" sz="800" b="1" dirty="0">
                          <a:latin typeface="Century Gothic"/>
                          <a:ea typeface="Calibri"/>
                          <a:cs typeface="Times New Roman"/>
                        </a:rPr>
                        <a:t>Puestos con un alto índice de enfermedades profesionales causadas por agentes físicos (Grupo 2, RD1299/2006), con o sin baja</a:t>
                      </a:r>
                      <a:endParaRPr lang="es-ES" sz="900" dirty="0">
                        <a:latin typeface="Calibri"/>
                        <a:ea typeface="Calibri"/>
                        <a:cs typeface="Times New Roman"/>
                      </a:endParaRPr>
                    </a:p>
                    <a:p>
                      <a:pPr algn="l">
                        <a:lnSpc>
                          <a:spcPct val="115000"/>
                        </a:lnSpc>
                        <a:spcBef>
                          <a:spcPts val="1000"/>
                        </a:spcBef>
                        <a:spcAft>
                          <a:spcPts val="0"/>
                        </a:spcAft>
                      </a:pPr>
                      <a:r>
                        <a:rPr lang="es-ES" sz="800" dirty="0">
                          <a:latin typeface="Century Gothic"/>
                          <a:ea typeface="Calibri"/>
                          <a:cs typeface="Times New Roman"/>
                        </a:rPr>
                        <a:t>Enfermedades provocadas por posturas forzadas y movimientos repetidos, enfermedades </a:t>
                      </a:r>
                      <a:r>
                        <a:rPr lang="es-ES" sz="800" dirty="0" err="1">
                          <a:latin typeface="Century Gothic"/>
                          <a:ea typeface="Calibri"/>
                          <a:cs typeface="Times New Roman"/>
                        </a:rPr>
                        <a:t>osteoarticulares</a:t>
                      </a:r>
                      <a:r>
                        <a:rPr lang="es-ES" sz="800" dirty="0">
                          <a:latin typeface="Century Gothic"/>
                          <a:ea typeface="Calibri"/>
                          <a:cs typeface="Times New Roman"/>
                        </a:rPr>
                        <a:t> o </a:t>
                      </a:r>
                      <a:r>
                        <a:rPr lang="es-ES" sz="800" dirty="0" err="1">
                          <a:latin typeface="Century Gothic"/>
                          <a:ea typeface="Calibri"/>
                          <a:cs typeface="Times New Roman"/>
                        </a:rPr>
                        <a:t>angioneuróticas</a:t>
                      </a:r>
                      <a:r>
                        <a:rPr lang="es-ES" sz="800" dirty="0">
                          <a:latin typeface="Century Gothic"/>
                          <a:ea typeface="Calibri"/>
                          <a:cs typeface="Times New Roman"/>
                        </a:rPr>
                        <a:t> provocadas por vibraciones mecánicas y enfermedades provocadas por vibraciones repetidas de transmisión vertical. </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325852">
                <a:tc>
                  <a:txBody>
                    <a:bodyPr/>
                    <a:lstStyle/>
                    <a:p>
                      <a:pPr algn="l">
                        <a:lnSpc>
                          <a:spcPct val="115000"/>
                        </a:lnSpc>
                        <a:spcBef>
                          <a:spcPts val="1000"/>
                        </a:spcBef>
                        <a:spcAft>
                          <a:spcPts val="0"/>
                        </a:spcAft>
                      </a:pPr>
                      <a:r>
                        <a:rPr lang="es-ES" sz="800" b="1">
                          <a:latin typeface="Century Gothic"/>
                          <a:ea typeface="Calibri"/>
                          <a:cs typeface="Times New Roman"/>
                        </a:rPr>
                        <a:t>Informes de evaluación de riesgos ergonómicos que evidencien situaciones de riesgo </a:t>
                      </a:r>
                      <a:br>
                        <a:rPr lang="es-ES" sz="800" b="1">
                          <a:latin typeface="Century Gothic"/>
                          <a:ea typeface="Calibri"/>
                          <a:cs typeface="Times New Roman"/>
                        </a:rPr>
                      </a:br>
                      <a:r>
                        <a:rPr lang="es-ES" sz="800">
                          <a:latin typeface="Century Gothic"/>
                          <a:ea typeface="Calibri"/>
                          <a:cs typeface="Times New Roman"/>
                        </a:rPr>
                        <a:t>Identificación de riesgos ergonómicos presentes en determinados puestos de trabajo y/o tareas. </a:t>
                      </a:r>
                      <a:endParaRPr lang="es-ES" sz="90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551196">
                <a:tc>
                  <a:txBody>
                    <a:bodyPr/>
                    <a:lstStyle/>
                    <a:p>
                      <a:pPr algn="l">
                        <a:lnSpc>
                          <a:spcPct val="115000"/>
                        </a:lnSpc>
                        <a:spcBef>
                          <a:spcPts val="1000"/>
                        </a:spcBef>
                        <a:spcAft>
                          <a:spcPts val="0"/>
                        </a:spcAft>
                      </a:pPr>
                      <a:r>
                        <a:rPr lang="es-ES" sz="800" b="1">
                          <a:latin typeface="Century Gothic"/>
                          <a:ea typeface="Calibri"/>
                          <a:cs typeface="Times New Roman"/>
                        </a:rPr>
                        <a:t>Resultados negativos derivados de la vigilancia de la salud</a:t>
                      </a:r>
                      <a:r>
                        <a:rPr lang="es-ES" sz="800">
                          <a:latin typeface="Century Gothic"/>
                          <a:ea typeface="Calibri"/>
                          <a:cs typeface="Times New Roman"/>
                        </a:rPr>
                        <a:t> </a:t>
                      </a:r>
                      <a:endParaRPr lang="es-ES" sz="900">
                        <a:latin typeface="Calibri"/>
                        <a:ea typeface="Calibri"/>
                        <a:cs typeface="Times New Roman"/>
                      </a:endParaRPr>
                    </a:p>
                    <a:p>
                      <a:pPr algn="l">
                        <a:lnSpc>
                          <a:spcPct val="115000"/>
                        </a:lnSpc>
                        <a:spcBef>
                          <a:spcPts val="1000"/>
                        </a:spcBef>
                        <a:spcAft>
                          <a:spcPts val="0"/>
                        </a:spcAft>
                      </a:pPr>
                      <a:r>
                        <a:rPr lang="es-ES" sz="800">
                          <a:latin typeface="Century Gothic"/>
                          <a:ea typeface="Calibri"/>
                          <a:cs typeface="Times New Roman"/>
                        </a:rPr>
                        <a:t>Registro de molestias y dolor por trastornos musculoesqueléticos, necesidades de adaptación de puestos, porcentaje de trabajadores especialmente sensibles por trastornos musculoesqueléticos, etc.</a:t>
                      </a:r>
                      <a:endParaRPr lang="es-ES" sz="90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551196">
                <a:tc>
                  <a:txBody>
                    <a:bodyPr/>
                    <a:lstStyle/>
                    <a:p>
                      <a:pPr algn="l">
                        <a:lnSpc>
                          <a:spcPct val="115000"/>
                        </a:lnSpc>
                        <a:spcBef>
                          <a:spcPts val="1000"/>
                        </a:spcBef>
                        <a:spcAft>
                          <a:spcPts val="0"/>
                        </a:spcAft>
                      </a:pPr>
                      <a:r>
                        <a:rPr lang="es-ES" sz="800" b="1">
                          <a:latin typeface="Century Gothic"/>
                          <a:ea typeface="Calibri"/>
                          <a:cs typeface="Times New Roman"/>
                        </a:rPr>
                        <a:t>Percepción negativa de las condiciones de trabajo a nivel ergonómico </a:t>
                      </a:r>
                      <a:endParaRPr lang="es-ES" sz="900">
                        <a:latin typeface="Calibri"/>
                        <a:ea typeface="Calibri"/>
                        <a:cs typeface="Times New Roman"/>
                      </a:endParaRPr>
                    </a:p>
                    <a:p>
                      <a:pPr algn="l">
                        <a:lnSpc>
                          <a:spcPct val="115000"/>
                        </a:lnSpc>
                        <a:spcBef>
                          <a:spcPts val="1000"/>
                        </a:spcBef>
                        <a:spcAft>
                          <a:spcPts val="0"/>
                        </a:spcAft>
                      </a:pPr>
                      <a:r>
                        <a:rPr lang="es-ES" sz="800">
                          <a:latin typeface="Century Gothic"/>
                          <a:ea typeface="Calibri"/>
                          <a:cs typeface="Times New Roman"/>
                        </a:rPr>
                        <a:t>Opiniones y quejas por parte de los trabajadores o sus representantes legales, sanitarios del servicio médico de vigilancia de la salud, técnicos del servicio de prevención, responsables en prevención y mandos intermedios, etc.</a:t>
                      </a:r>
                      <a:endParaRPr lang="es-ES" sz="90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450046">
                <a:tc>
                  <a:txBody>
                    <a:bodyPr/>
                    <a:lstStyle/>
                    <a:p>
                      <a:pPr algn="l">
                        <a:lnSpc>
                          <a:spcPct val="115000"/>
                        </a:lnSpc>
                        <a:spcBef>
                          <a:spcPts val="1000"/>
                        </a:spcBef>
                        <a:spcAft>
                          <a:spcPts val="0"/>
                        </a:spcAft>
                      </a:pPr>
                      <a:r>
                        <a:rPr lang="es-ES" sz="800" b="1" dirty="0">
                          <a:latin typeface="Century Gothic"/>
                          <a:ea typeface="Calibri"/>
                          <a:cs typeface="Times New Roman"/>
                        </a:rPr>
                        <a:t>Alto número de trabajadores expuestos a factores de riesgo ergonómico </a:t>
                      </a:r>
                      <a:endParaRPr lang="es-ES" sz="900" dirty="0">
                        <a:latin typeface="Calibri"/>
                        <a:ea typeface="Calibri"/>
                        <a:cs typeface="Times New Roman"/>
                      </a:endParaRPr>
                    </a:p>
                    <a:p>
                      <a:pPr algn="l">
                        <a:lnSpc>
                          <a:spcPct val="115000"/>
                        </a:lnSpc>
                        <a:spcBef>
                          <a:spcPts val="1000"/>
                        </a:spcBef>
                        <a:spcAft>
                          <a:spcPts val="0"/>
                        </a:spcAft>
                      </a:pPr>
                      <a:r>
                        <a:rPr lang="es-ES" sz="800" dirty="0">
                          <a:latin typeface="Century Gothic"/>
                          <a:ea typeface="Calibri"/>
                          <a:cs typeface="Times New Roman"/>
                        </a:rPr>
                        <a:t>Personas expuestas a condiciones de trabajo inadecuadas a nivel ergonómico por puesto de trabajo. </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551196">
                <a:tc>
                  <a:txBody>
                    <a:bodyPr/>
                    <a:lstStyle/>
                    <a:p>
                      <a:pPr algn="l">
                        <a:lnSpc>
                          <a:spcPct val="115000"/>
                        </a:lnSpc>
                        <a:spcBef>
                          <a:spcPts val="1000"/>
                        </a:spcBef>
                        <a:spcAft>
                          <a:spcPts val="0"/>
                        </a:spcAft>
                      </a:pPr>
                      <a:r>
                        <a:rPr lang="es-ES" sz="800" b="1" dirty="0">
                          <a:latin typeface="Century Gothic"/>
                          <a:ea typeface="Calibri"/>
                          <a:cs typeface="Times New Roman"/>
                        </a:rPr>
                        <a:t>Promedio de la duración de la jornada de los trabajadores </a:t>
                      </a:r>
                      <a:endParaRPr lang="es-ES" sz="900" dirty="0">
                        <a:latin typeface="Calibri"/>
                        <a:ea typeface="Calibri"/>
                        <a:cs typeface="Times New Roman"/>
                      </a:endParaRPr>
                    </a:p>
                    <a:p>
                      <a:pPr algn="l">
                        <a:lnSpc>
                          <a:spcPct val="115000"/>
                        </a:lnSpc>
                        <a:spcBef>
                          <a:spcPts val="1000"/>
                        </a:spcBef>
                        <a:spcAft>
                          <a:spcPts val="0"/>
                        </a:spcAft>
                      </a:pPr>
                      <a:r>
                        <a:rPr lang="es-ES" sz="800" dirty="0">
                          <a:latin typeface="Century Gothic"/>
                          <a:ea typeface="Calibri"/>
                          <a:cs typeface="Times New Roman"/>
                        </a:rPr>
                        <a:t>Una jornada de trabajo completa, incrementa en general, la probabilidad de sufrir daños a la salud, ya que el tiempo de exposición a factores de riesgo es mayor que en jornadas reducidas.</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450046">
                <a:tc>
                  <a:txBody>
                    <a:bodyPr/>
                    <a:lstStyle/>
                    <a:p>
                      <a:pPr algn="l">
                        <a:lnSpc>
                          <a:spcPct val="115000"/>
                        </a:lnSpc>
                        <a:spcBef>
                          <a:spcPts val="1000"/>
                        </a:spcBef>
                        <a:spcAft>
                          <a:spcPts val="0"/>
                        </a:spcAft>
                      </a:pPr>
                      <a:r>
                        <a:rPr lang="es-ES" sz="800" b="1">
                          <a:latin typeface="Century Gothic"/>
                          <a:ea typeface="Calibri"/>
                          <a:cs typeface="Times New Roman"/>
                        </a:rPr>
                        <a:t>Otras características laborales</a:t>
                      </a:r>
                      <a:endParaRPr lang="es-ES" sz="900">
                        <a:latin typeface="Calibri"/>
                        <a:ea typeface="Calibri"/>
                        <a:cs typeface="Times New Roman"/>
                      </a:endParaRPr>
                    </a:p>
                    <a:p>
                      <a:pPr algn="l">
                        <a:lnSpc>
                          <a:spcPct val="115000"/>
                        </a:lnSpc>
                        <a:spcBef>
                          <a:spcPts val="1000"/>
                        </a:spcBef>
                        <a:spcAft>
                          <a:spcPts val="0"/>
                        </a:spcAft>
                      </a:pPr>
                      <a:r>
                        <a:rPr lang="es-ES" sz="800">
                          <a:latin typeface="Century Gothic"/>
                          <a:ea typeface="Calibri"/>
                          <a:cs typeface="Times New Roman"/>
                        </a:rPr>
                        <a:t>Horario de trabajo y turnos fijos o rotativos, tipo de contrato, formación recibida en ergonomía, etc. </a:t>
                      </a:r>
                      <a:endParaRPr lang="es-ES" sz="90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543088">
                <a:tc>
                  <a:txBody>
                    <a:bodyPr/>
                    <a:lstStyle/>
                    <a:p>
                      <a:pPr algn="l">
                        <a:lnSpc>
                          <a:spcPct val="115000"/>
                        </a:lnSpc>
                        <a:spcBef>
                          <a:spcPts val="1000"/>
                        </a:spcBef>
                        <a:spcAft>
                          <a:spcPts val="0"/>
                        </a:spcAft>
                      </a:pPr>
                      <a:r>
                        <a:rPr lang="es-ES" sz="800" b="1">
                          <a:latin typeface="Century Gothic"/>
                          <a:ea typeface="Calibri"/>
                          <a:cs typeface="Times New Roman"/>
                        </a:rPr>
                        <a:t>Creación de nuevos puestos de trabajo en los que incorporar criterios ergonómicos de diseño</a:t>
                      </a:r>
                      <a:r>
                        <a:rPr lang="es-ES" sz="800">
                          <a:latin typeface="Century Gothic"/>
                          <a:ea typeface="Calibri"/>
                          <a:cs typeface="Times New Roman"/>
                        </a:rPr>
                        <a:t/>
                      </a:r>
                      <a:br>
                        <a:rPr lang="es-ES" sz="800">
                          <a:latin typeface="Century Gothic"/>
                          <a:ea typeface="Calibri"/>
                          <a:cs typeface="Times New Roman"/>
                        </a:rPr>
                      </a:br>
                      <a:r>
                        <a:rPr lang="es-ES" sz="800">
                          <a:latin typeface="Century Gothic"/>
                          <a:ea typeface="Calibri"/>
                          <a:cs typeface="Times New Roman"/>
                        </a:rPr>
                        <a:t>Análisis previo de las condiciones ergonómicas en el diseño y organización de dichos puestos de trabajo, con el fin de evitar futuros daños a la salud (actuación preventiva en origen).</a:t>
                      </a:r>
                      <a:endParaRPr lang="es-ES" sz="90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434470">
                <a:tc>
                  <a:txBody>
                    <a:bodyPr/>
                    <a:lstStyle/>
                    <a:p>
                      <a:pPr algn="l">
                        <a:lnSpc>
                          <a:spcPct val="115000"/>
                        </a:lnSpc>
                        <a:spcBef>
                          <a:spcPts val="1000"/>
                        </a:spcBef>
                        <a:spcAft>
                          <a:spcPts val="0"/>
                        </a:spcAft>
                      </a:pPr>
                      <a:r>
                        <a:rPr lang="es-ES" sz="800" b="1" dirty="0">
                          <a:latin typeface="Century Gothic"/>
                          <a:ea typeface="Calibri"/>
                          <a:cs typeface="Times New Roman"/>
                        </a:rPr>
                        <a:t>Nuevos materiales, equipos, herramientas o procesos de trabajo</a:t>
                      </a:r>
                      <a:r>
                        <a:rPr lang="es-ES" sz="800" dirty="0">
                          <a:latin typeface="Century Gothic"/>
                          <a:ea typeface="Calibri"/>
                          <a:cs typeface="Times New Roman"/>
                        </a:rPr>
                        <a:t> </a:t>
                      </a:r>
                      <a:r>
                        <a:rPr lang="es-ES" sz="800" b="1" dirty="0">
                          <a:latin typeface="Century Gothic"/>
                          <a:ea typeface="Calibri"/>
                          <a:cs typeface="Times New Roman"/>
                        </a:rPr>
                        <a:t>en los que aplicar criterios ergonómicos </a:t>
                      </a:r>
                      <a:r>
                        <a:rPr lang="es-ES" sz="800" dirty="0">
                          <a:latin typeface="Century Gothic"/>
                          <a:ea typeface="Calibri"/>
                          <a:cs typeface="Times New Roman"/>
                        </a:rPr>
                        <a:t/>
                      </a:r>
                      <a:br>
                        <a:rPr lang="es-ES" sz="800" dirty="0">
                          <a:latin typeface="Century Gothic"/>
                          <a:ea typeface="Calibri"/>
                          <a:cs typeface="Times New Roman"/>
                        </a:rPr>
                      </a:br>
                      <a:r>
                        <a:rPr lang="es-ES" sz="800" dirty="0">
                          <a:latin typeface="Century Gothic"/>
                          <a:ea typeface="Calibri"/>
                          <a:cs typeface="Times New Roman"/>
                        </a:rPr>
                        <a:t>Análisis previo de las condiciones de trabajo a nivel ergonómico que pueden derivar de cambios en el puesto de trabajo (actuación preventiva en origen).</a:t>
                      </a:r>
                      <a:endParaRPr lang="es-ES" sz="900" dirty="0">
                        <a:latin typeface="Calibri"/>
                        <a:ea typeface="Calibri"/>
                        <a:cs typeface="Times New Roman"/>
                      </a:endParaRPr>
                    </a:p>
                  </a:txBody>
                  <a:tcPr marL="36821" marR="36821"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p:txBody>
          <a:bodyPr/>
          <a:lstStyle/>
          <a:p>
            <a:fld id="{ADE373B0-2A67-46EC-8C4A-4F2052C43514}" type="slidenum">
              <a:rPr lang="es-ES" smtClean="0"/>
              <a:pPr/>
              <a:t>49</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14375" y="1071546"/>
            <a:ext cx="7772400" cy="1362075"/>
          </a:xfrm>
        </p:spPr>
        <p:txBody>
          <a:bodyPr>
            <a:normAutofit fontScale="90000"/>
          </a:bodyPr>
          <a:lstStyle/>
          <a:p>
            <a:pPr algn="ctr">
              <a:defRPr/>
            </a:pPr>
            <a:r>
              <a:rPr lang="es-ES" dirty="0" smtClean="0">
                <a:solidFill>
                  <a:srgbClr val="811F91"/>
                </a:solidFill>
                <a:cs typeface="Arial" pitchFamily="34" charset="0"/>
              </a:rPr>
              <a:t>La ERGONOMÍA PARTICIPATIVA</a:t>
            </a:r>
            <a:br>
              <a:rPr lang="es-ES" dirty="0" smtClean="0">
                <a:solidFill>
                  <a:srgbClr val="811F91"/>
                </a:solidFill>
                <a:cs typeface="Arial" pitchFamily="34" charset="0"/>
              </a:rPr>
            </a:br>
            <a:r>
              <a:rPr lang="es-ES" sz="2800" b="0" dirty="0" smtClean="0">
                <a:solidFill>
                  <a:srgbClr val="811F91"/>
                </a:solidFill>
                <a:cs typeface="Arial" pitchFamily="34" charset="0"/>
              </a:rPr>
              <a:t>Apartado 1.1</a:t>
            </a:r>
            <a:endParaRPr lang="es-ES" b="0" dirty="0">
              <a:solidFill>
                <a:srgbClr val="811F91"/>
              </a:solidFill>
              <a:cs typeface="Arial" pitchFamily="34" charset="0"/>
            </a:endParaRPr>
          </a:p>
        </p:txBody>
      </p:sp>
      <p:pic>
        <p:nvPicPr>
          <p:cNvPr id="4" name="0 Imagen" descr="2014-11-20_162355.jpg"/>
          <p:cNvPicPr/>
          <p:nvPr/>
        </p:nvPicPr>
        <p:blipFill>
          <a:blip r:embed="rId2" cstate="print"/>
          <a:stretch>
            <a:fillRect/>
          </a:stretch>
        </p:blipFill>
        <p:spPr>
          <a:xfrm>
            <a:off x="2285984" y="2857496"/>
            <a:ext cx="4909127" cy="3105150"/>
          </a:xfrm>
          <a:prstGeom prst="rect">
            <a:avLst/>
          </a:prstGeom>
        </p:spPr>
      </p:pic>
      <p:sp>
        <p:nvSpPr>
          <p:cNvPr id="6" name="5 Marcador de número de diapositiva"/>
          <p:cNvSpPr>
            <a:spLocks noGrp="1"/>
          </p:cNvSpPr>
          <p:nvPr>
            <p:ph type="sldNum" sz="quarter" idx="12"/>
          </p:nvPr>
        </p:nvSpPr>
        <p:spPr/>
        <p:txBody>
          <a:bodyPr/>
          <a:lstStyle/>
          <a:p>
            <a:fld id="{ADE373B0-2A67-46EC-8C4A-4F2052C43514}" type="slidenum">
              <a:rPr lang="es-ES" smtClean="0"/>
              <a:pPr/>
              <a:t>5</a:t>
            </a:fld>
            <a:endParaRPr lang="es-ES" dirty="0"/>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3600" b="1" dirty="0" smtClean="0">
                <a:solidFill>
                  <a:srgbClr val="811F91"/>
                </a:solidFill>
              </a:rPr>
              <a:t>Puestos de trabajo y colectivos homogéneos (1)</a:t>
            </a:r>
            <a:endParaRPr lang="es-ES" sz="3600" b="1" dirty="0">
              <a:solidFill>
                <a:srgbClr val="811F91"/>
              </a:solidFill>
            </a:endParaRPr>
          </a:p>
        </p:txBody>
      </p:sp>
      <p:sp>
        <p:nvSpPr>
          <p:cNvPr id="6" name="5 Marcador de contenido"/>
          <p:cNvSpPr>
            <a:spLocks noGrp="1"/>
          </p:cNvSpPr>
          <p:nvPr>
            <p:ph idx="1"/>
          </p:nvPr>
        </p:nvSpPr>
        <p:spPr>
          <a:xfrm>
            <a:off x="457200" y="1600201"/>
            <a:ext cx="8229600" cy="1400171"/>
          </a:xfrm>
        </p:spPr>
        <p:txBody>
          <a:bodyPr>
            <a:noAutofit/>
          </a:bodyPr>
          <a:lstStyle/>
          <a:p>
            <a:pPr>
              <a:buNone/>
            </a:pPr>
            <a:r>
              <a:rPr lang="es-ES" sz="1800" dirty="0" smtClean="0"/>
              <a:t>	</a:t>
            </a:r>
            <a:r>
              <a:rPr lang="es-ES" sz="1800" b="1" dirty="0" smtClean="0"/>
              <a:t>En la elección del ámbito de intervención, además de estos indicadores, es necesario no perder de vista el concepto de puesto de trabajo y de colectivo homogéneo</a:t>
            </a:r>
            <a:r>
              <a:rPr lang="es-ES" sz="1800" dirty="0" smtClean="0"/>
              <a:t>. </a:t>
            </a:r>
            <a:endParaRPr lang="es-ES" sz="1800" dirty="0" smtClean="0"/>
          </a:p>
          <a:p>
            <a:pPr>
              <a:buNone/>
            </a:pPr>
            <a:r>
              <a:rPr lang="es-ES" sz="1800" dirty="0" smtClean="0"/>
              <a:t>	</a:t>
            </a:r>
            <a:r>
              <a:rPr lang="es-ES" sz="1600" dirty="0" smtClean="0"/>
              <a:t>El </a:t>
            </a:r>
            <a:r>
              <a:rPr lang="es-ES" sz="1600" dirty="0" smtClean="0"/>
              <a:t>apartado 1.4 (Características generales del método-Características técnicas) define: </a:t>
            </a:r>
            <a:endParaRPr lang="es-ES" sz="1800" dirty="0" smtClean="0"/>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50</a:t>
            </a:fld>
            <a:endParaRPr lang="es-ES"/>
          </a:p>
        </p:txBody>
      </p:sp>
      <p:graphicFrame>
        <p:nvGraphicFramePr>
          <p:cNvPr id="7" name="6 Diagrama"/>
          <p:cNvGraphicFramePr/>
          <p:nvPr/>
        </p:nvGraphicFramePr>
        <p:xfrm>
          <a:off x="642910" y="3357562"/>
          <a:ext cx="7929618"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3600" b="1" dirty="0" smtClean="0">
                <a:solidFill>
                  <a:srgbClr val="811F91"/>
                </a:solidFill>
              </a:rPr>
              <a:t>Puestos de trabajo y colectivos homogéneos (2)</a:t>
            </a:r>
            <a:endParaRPr lang="es-ES" sz="3600" b="1" dirty="0">
              <a:solidFill>
                <a:srgbClr val="811F91"/>
              </a:solidFill>
            </a:endParaRPr>
          </a:p>
        </p:txBody>
      </p:sp>
      <p:sp>
        <p:nvSpPr>
          <p:cNvPr id="6" name="5 Marcador de contenido"/>
          <p:cNvSpPr>
            <a:spLocks noGrp="1"/>
          </p:cNvSpPr>
          <p:nvPr>
            <p:ph idx="1"/>
          </p:nvPr>
        </p:nvSpPr>
        <p:spPr>
          <a:xfrm>
            <a:off x="457200" y="1600201"/>
            <a:ext cx="8229600" cy="1543047"/>
          </a:xfrm>
        </p:spPr>
        <p:txBody>
          <a:bodyPr>
            <a:normAutofit/>
          </a:bodyPr>
          <a:lstStyle/>
          <a:p>
            <a:pPr marL="0" indent="0">
              <a:buNone/>
            </a:pPr>
            <a:r>
              <a:rPr lang="es-ES" sz="1600" dirty="0" smtClean="0"/>
              <a:t>Partiendo de estas definiciones, </a:t>
            </a:r>
            <a:r>
              <a:rPr lang="es-ES" sz="1600" b="1" dirty="0" smtClean="0"/>
              <a:t>el ámbito de intervención deberá conformarse por puestos de trabajo con uno o varios colectivos homogéneos. </a:t>
            </a:r>
            <a:endParaRPr lang="es-ES" sz="1600" b="1" dirty="0" smtClean="0"/>
          </a:p>
          <a:p>
            <a:pPr marL="0" indent="0">
              <a:buNone/>
            </a:pPr>
            <a:r>
              <a:rPr lang="es-ES" sz="1600" dirty="0" smtClean="0"/>
              <a:t>En </a:t>
            </a:r>
            <a:r>
              <a:rPr lang="es-ES" sz="1600" dirty="0" smtClean="0"/>
              <a:t>la </a:t>
            </a:r>
            <a:r>
              <a:rPr lang="es-ES" sz="1600" b="1" dirty="0" smtClean="0"/>
              <a:t>creación de los diferentes colectivos homogéneos</a:t>
            </a:r>
            <a:r>
              <a:rPr lang="es-ES" sz="1600" dirty="0" smtClean="0"/>
              <a:t>, se deberá tener en cuenta que exista homogeneidad entre las condiciones de trabajo de los trabajadores, respecto a: </a:t>
            </a: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51</a:t>
            </a:fld>
            <a:endParaRPr lang="es-ES"/>
          </a:p>
        </p:txBody>
      </p:sp>
      <p:graphicFrame>
        <p:nvGraphicFramePr>
          <p:cNvPr id="7" name="6 Diagrama"/>
          <p:cNvGraphicFramePr/>
          <p:nvPr/>
        </p:nvGraphicFramePr>
        <p:xfrm>
          <a:off x="642910" y="3000372"/>
          <a:ext cx="7929618"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428597" y="260350"/>
            <a:ext cx="7953404" cy="669925"/>
          </a:xfrm>
        </p:spPr>
        <p:txBody>
          <a:bodyPr>
            <a:normAutofit fontScale="90000"/>
          </a:bodyPr>
          <a:lstStyle/>
          <a:p>
            <a:r>
              <a:rPr lang="es-ES" b="1" dirty="0" smtClean="0">
                <a:solidFill>
                  <a:srgbClr val="811F91"/>
                </a:solidFill>
              </a:rPr>
              <a:t>Un ejemplo práctico</a:t>
            </a:r>
          </a:p>
        </p:txBody>
      </p:sp>
      <p:sp>
        <p:nvSpPr>
          <p:cNvPr id="3" name="2 Marcador de texto"/>
          <p:cNvSpPr>
            <a:spLocks noGrp="1"/>
          </p:cNvSpPr>
          <p:nvPr>
            <p:ph type="body" sz="half" idx="1"/>
          </p:nvPr>
        </p:nvSpPr>
        <p:spPr>
          <a:xfrm>
            <a:off x="285750" y="1357313"/>
            <a:ext cx="4214813" cy="5143500"/>
          </a:xfrm>
        </p:spPr>
        <p:txBody>
          <a:bodyPr/>
          <a:lstStyle/>
          <a:p>
            <a:pPr marL="0" indent="1588">
              <a:buFontTx/>
              <a:buNone/>
              <a:defRPr/>
            </a:pPr>
            <a:r>
              <a:rPr lang="es-ES" sz="1800" b="1" dirty="0" smtClean="0">
                <a:solidFill>
                  <a:srgbClr val="811F91"/>
                </a:solidFill>
              </a:rPr>
              <a:t>LIMPIEZA EN HOSPITAL</a:t>
            </a:r>
          </a:p>
          <a:p>
            <a:pPr>
              <a:buFontTx/>
              <a:buNone/>
              <a:defRPr/>
            </a:pPr>
            <a:endParaRPr lang="es-ES" sz="1600" b="1" dirty="0" smtClean="0"/>
          </a:p>
          <a:p>
            <a:pPr marL="177800" indent="-177800">
              <a:buFontTx/>
              <a:buNone/>
              <a:defRPr/>
            </a:pPr>
            <a:r>
              <a:rPr lang="es-ES" sz="2000" b="1" dirty="0" smtClean="0"/>
              <a:t>Tareas de limpieza habituales:</a:t>
            </a:r>
          </a:p>
          <a:p>
            <a:pPr>
              <a:buFontTx/>
              <a:buNone/>
              <a:defRPr/>
            </a:pPr>
            <a:endParaRPr lang="es-ES" sz="2000" b="1" dirty="0" smtClean="0"/>
          </a:p>
          <a:p>
            <a:pPr marL="342900" lvl="1" indent="-342900">
              <a:buBlip>
                <a:blip r:embed="rId3"/>
              </a:buBlip>
              <a:defRPr/>
            </a:pPr>
            <a:r>
              <a:rPr lang="es-ES" sz="1600" b="1" dirty="0" smtClean="0"/>
              <a:t>Limpieza en cocina central (21 zonas distintas)</a:t>
            </a:r>
          </a:p>
          <a:p>
            <a:pPr lvl="2">
              <a:defRPr/>
            </a:pPr>
            <a:r>
              <a:rPr lang="es-ES" sz="1400" dirty="0" smtClean="0"/>
              <a:t>Retirada de residuos</a:t>
            </a:r>
          </a:p>
          <a:p>
            <a:pPr lvl="2">
              <a:defRPr/>
            </a:pPr>
            <a:r>
              <a:rPr lang="es-ES" sz="1400" dirty="0" smtClean="0"/>
              <a:t>Barrer y fregar</a:t>
            </a:r>
          </a:p>
          <a:p>
            <a:pPr lvl="2">
              <a:defRPr/>
            </a:pPr>
            <a:r>
              <a:rPr lang="es-ES" sz="1400" dirty="0" smtClean="0"/>
              <a:t>Limpieza de superficies verticales</a:t>
            </a:r>
          </a:p>
          <a:p>
            <a:pPr lvl="2">
              <a:buFont typeface="frutiger" pitchFamily="34" charset="0"/>
              <a:buNone/>
              <a:defRPr/>
            </a:pPr>
            <a:endParaRPr lang="es-ES" sz="1400" dirty="0" smtClean="0"/>
          </a:p>
          <a:p>
            <a:pPr marL="342900" lvl="1" indent="-342900">
              <a:buBlip>
                <a:blip r:embed="rId3"/>
              </a:buBlip>
              <a:defRPr/>
            </a:pPr>
            <a:r>
              <a:rPr lang="es-ES" sz="1600" b="1" dirty="0" smtClean="0"/>
              <a:t>Retirada de residuos en planta</a:t>
            </a:r>
          </a:p>
          <a:p>
            <a:pPr marL="0" lvl="1" indent="0" algn="ctr">
              <a:buFont typeface="Wingdings" pitchFamily="2" charset="2"/>
              <a:buNone/>
              <a:defRPr/>
            </a:pPr>
            <a:endParaRPr lang="es-ES" sz="1800" b="1" dirty="0" smtClean="0"/>
          </a:p>
          <a:p>
            <a:pPr marL="0" lvl="1" indent="0" algn="ctr">
              <a:buFont typeface="Wingdings" pitchFamily="2" charset="2"/>
              <a:buNone/>
              <a:defRPr/>
            </a:pPr>
            <a:endParaRPr lang="es-ES" sz="1800" b="1" dirty="0" smtClean="0">
              <a:solidFill>
                <a:srgbClr val="C00000"/>
              </a:solidFill>
            </a:endParaRPr>
          </a:p>
          <a:p>
            <a:pPr marL="0" lvl="1" indent="0" algn="ctr">
              <a:buFont typeface="Wingdings" pitchFamily="2" charset="2"/>
              <a:buNone/>
              <a:defRPr/>
            </a:pPr>
            <a:r>
              <a:rPr lang="es-ES" sz="1800" b="1" dirty="0" smtClean="0">
                <a:solidFill>
                  <a:srgbClr val="FF0000"/>
                </a:solidFill>
              </a:rPr>
              <a:t>¿Qué colectivos homogéneos identificas en el ámbito de intervención elegido?</a:t>
            </a:r>
          </a:p>
          <a:p>
            <a:pPr>
              <a:defRPr/>
            </a:pPr>
            <a:endParaRPr lang="es-ES" dirty="0"/>
          </a:p>
        </p:txBody>
      </p:sp>
      <p:grpSp>
        <p:nvGrpSpPr>
          <p:cNvPr id="2" name="6 Grupo"/>
          <p:cNvGrpSpPr>
            <a:grpSpLocks/>
          </p:cNvGrpSpPr>
          <p:nvPr/>
        </p:nvGrpSpPr>
        <p:grpSpPr bwMode="auto">
          <a:xfrm>
            <a:off x="4643438" y="1571612"/>
            <a:ext cx="4143375" cy="4857770"/>
            <a:chOff x="4643438" y="1428750"/>
            <a:chExt cx="4143375" cy="5072063"/>
          </a:xfrm>
          <a:solidFill>
            <a:srgbClr val="EF4A1D"/>
          </a:solidFill>
        </p:grpSpPr>
        <p:sp>
          <p:nvSpPr>
            <p:cNvPr id="5" name="4 Llamada rectangular"/>
            <p:cNvSpPr/>
            <p:nvPr/>
          </p:nvSpPr>
          <p:spPr>
            <a:xfrm>
              <a:off x="4643438" y="1428750"/>
              <a:ext cx="4143375" cy="1143000"/>
            </a:xfrm>
            <a:prstGeom prst="wedgeRectCallout">
              <a:avLst>
                <a:gd name="adj1" fmla="val -62120"/>
                <a:gd name="adj2" fmla="val 85409"/>
              </a:avLst>
            </a:prstGeom>
            <a:grpFill/>
          </p:spPr>
          <p:style>
            <a:lnRef idx="1">
              <a:schemeClr val="accent2"/>
            </a:lnRef>
            <a:fillRef idx="2">
              <a:schemeClr val="accent2"/>
            </a:fillRef>
            <a:effectRef idx="1">
              <a:schemeClr val="accent2"/>
            </a:effectRef>
            <a:fontRef idx="minor">
              <a:schemeClr val="dk1"/>
            </a:fontRef>
          </p:style>
          <p:txBody>
            <a:bodyPr anchor="ctr"/>
            <a:lstStyle/>
            <a:p>
              <a:pPr>
                <a:defRPr/>
              </a:pPr>
              <a:endParaRPr lang="es-ES" sz="1600" dirty="0"/>
            </a:p>
            <a:p>
              <a:pPr>
                <a:defRPr/>
              </a:pPr>
              <a:r>
                <a:rPr lang="es-ES" sz="1600" dirty="0"/>
                <a:t>8 trabajadoras</a:t>
              </a:r>
            </a:p>
            <a:p>
              <a:pPr>
                <a:defRPr/>
              </a:pPr>
              <a:r>
                <a:rPr lang="es-ES" sz="1600" dirty="0"/>
                <a:t>Turno de mañana y tarde rotativo</a:t>
              </a:r>
            </a:p>
            <a:p>
              <a:pPr>
                <a:defRPr/>
              </a:pPr>
              <a:r>
                <a:rPr lang="es-ES" sz="1600" dirty="0"/>
                <a:t>Jornada completa</a:t>
              </a:r>
            </a:p>
            <a:p>
              <a:pPr algn="ctr">
                <a:defRPr/>
              </a:pPr>
              <a:endParaRPr lang="es-ES" sz="1600" dirty="0"/>
            </a:p>
          </p:txBody>
        </p:sp>
        <p:sp>
          <p:nvSpPr>
            <p:cNvPr id="6" name="5 Llamada rectangular"/>
            <p:cNvSpPr/>
            <p:nvPr/>
          </p:nvSpPr>
          <p:spPr>
            <a:xfrm>
              <a:off x="4643438" y="5286375"/>
              <a:ext cx="4143375" cy="1214438"/>
            </a:xfrm>
            <a:prstGeom prst="wedgeRectCallout">
              <a:avLst>
                <a:gd name="adj1" fmla="val -89523"/>
                <a:gd name="adj2" fmla="val -102685"/>
              </a:avLst>
            </a:prstGeom>
            <a:grpFill/>
          </p:spPr>
          <p:style>
            <a:lnRef idx="1">
              <a:schemeClr val="accent2"/>
            </a:lnRef>
            <a:fillRef idx="2">
              <a:schemeClr val="accent2"/>
            </a:fillRef>
            <a:effectRef idx="1">
              <a:schemeClr val="accent2"/>
            </a:effectRef>
            <a:fontRef idx="minor">
              <a:schemeClr val="dk1"/>
            </a:fontRef>
          </p:style>
          <p:txBody>
            <a:bodyPr anchor="ctr"/>
            <a:lstStyle/>
            <a:p>
              <a:pPr>
                <a:defRPr/>
              </a:pPr>
              <a:endParaRPr lang="es-ES" sz="1600" dirty="0"/>
            </a:p>
            <a:p>
              <a:pPr>
                <a:defRPr/>
              </a:pPr>
              <a:r>
                <a:rPr lang="es-ES" sz="1600" dirty="0"/>
                <a:t>4 trabajadoras</a:t>
              </a:r>
            </a:p>
            <a:p>
              <a:pPr>
                <a:defRPr/>
              </a:pPr>
              <a:r>
                <a:rPr lang="es-ES" sz="1600" dirty="0"/>
                <a:t>3 jornada partida (mañana y tarde) y 1 de fin de semana rotativo entre las 4</a:t>
              </a:r>
            </a:p>
            <a:p>
              <a:pPr>
                <a:defRPr/>
              </a:pPr>
              <a:r>
                <a:rPr lang="es-ES" sz="1600" dirty="0"/>
                <a:t>Jornada completa </a:t>
              </a:r>
            </a:p>
            <a:p>
              <a:pPr algn="ctr">
                <a:defRPr/>
              </a:pPr>
              <a:endParaRPr lang="es-ES" sz="1600" dirty="0"/>
            </a:p>
          </p:txBody>
        </p:sp>
      </p:grpSp>
      <p:sp>
        <p:nvSpPr>
          <p:cNvPr id="8" name="7 Llamada rectangular"/>
          <p:cNvSpPr/>
          <p:nvPr/>
        </p:nvSpPr>
        <p:spPr>
          <a:xfrm>
            <a:off x="4643438" y="3429000"/>
            <a:ext cx="4143375" cy="1428750"/>
          </a:xfrm>
          <a:prstGeom prst="wedgeRectCallout">
            <a:avLst>
              <a:gd name="adj1" fmla="val -86103"/>
              <a:gd name="adj2" fmla="val -75931"/>
            </a:avLst>
          </a:prstGeom>
          <a:solidFill>
            <a:srgbClr val="EF4A1D"/>
          </a:solidFill>
        </p:spPr>
        <p:style>
          <a:lnRef idx="1">
            <a:schemeClr val="accent2"/>
          </a:lnRef>
          <a:fillRef idx="2">
            <a:schemeClr val="accent2"/>
          </a:fillRef>
          <a:effectRef idx="1">
            <a:schemeClr val="accent2"/>
          </a:effectRef>
          <a:fontRef idx="minor">
            <a:schemeClr val="dk1"/>
          </a:fontRef>
        </p:style>
        <p:txBody>
          <a:bodyPr anchor="ctr"/>
          <a:lstStyle/>
          <a:p>
            <a:pPr>
              <a:defRPr/>
            </a:pPr>
            <a:endParaRPr lang="es-ES" sz="1600" dirty="0"/>
          </a:p>
          <a:p>
            <a:pPr>
              <a:defRPr/>
            </a:pPr>
            <a:r>
              <a:rPr lang="es-ES" sz="1600" dirty="0"/>
              <a:t>¿Y si 3 de las trabajadoras solo trabajaran 3 horas/día? </a:t>
            </a:r>
          </a:p>
          <a:p>
            <a:pPr>
              <a:defRPr/>
            </a:pPr>
            <a:r>
              <a:rPr lang="es-ES" sz="1600" dirty="0"/>
              <a:t>¿Y si 1 trabajadora a jornada completa realizara solo la tarea de barrer y fregar?</a:t>
            </a:r>
          </a:p>
          <a:p>
            <a:pPr algn="ctr">
              <a:defRPr/>
            </a:pPr>
            <a:endParaRPr lang="es-ES" sz="1600" dirty="0"/>
          </a:p>
        </p:txBody>
      </p:sp>
      <p:sp>
        <p:nvSpPr>
          <p:cNvPr id="9" name="8 Marcador de número de diapositiva"/>
          <p:cNvSpPr>
            <a:spLocks noGrp="1"/>
          </p:cNvSpPr>
          <p:nvPr>
            <p:ph type="sldNum" sz="quarter" idx="11"/>
          </p:nvPr>
        </p:nvSpPr>
        <p:spPr/>
        <p:txBody>
          <a:bodyPr/>
          <a:lstStyle/>
          <a:p>
            <a:pPr>
              <a:defRPr/>
            </a:pPr>
            <a:fld id="{2B15F588-CF59-41F9-9A83-7EDB2CB836CE}" type="slidenum">
              <a:rPr lang="es-ES" smtClean="0"/>
              <a:pPr>
                <a:defRPr/>
              </a:pPr>
              <a:t>52</a:t>
            </a:fld>
            <a:endParaRPr lang="es-ES" dirty="0"/>
          </a:p>
        </p:txBody>
      </p:sp>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762000" indent="-762000"/>
            <a:r>
              <a:rPr lang="es-ES" b="1" dirty="0" smtClean="0">
                <a:solidFill>
                  <a:srgbClr val="811F91"/>
                </a:solidFill>
              </a:rPr>
              <a:t>Ejemplos prácticos</a:t>
            </a:r>
          </a:p>
        </p:txBody>
      </p:sp>
      <p:sp>
        <p:nvSpPr>
          <p:cNvPr id="61443" name="Rectangle 26"/>
          <p:cNvSpPr>
            <a:spLocks noChangeArrowheads="1"/>
          </p:cNvSpPr>
          <p:nvPr/>
        </p:nvSpPr>
        <p:spPr bwMode="auto">
          <a:xfrm>
            <a:off x="-850900" y="2465388"/>
            <a:ext cx="919163" cy="0"/>
          </a:xfrm>
          <a:prstGeom prst="rect">
            <a:avLst/>
          </a:prstGeom>
          <a:noFill/>
          <a:ln w="9525">
            <a:noFill/>
            <a:miter lim="800000"/>
            <a:headEnd/>
            <a:tailEnd/>
          </a:ln>
        </p:spPr>
        <p:txBody>
          <a:bodyPr wrap="none" anchor="b">
            <a:spAutoFit/>
          </a:bodyPr>
          <a:lstStyle/>
          <a:p>
            <a:endParaRPr lang="es-ES"/>
          </a:p>
        </p:txBody>
      </p:sp>
      <p:sp>
        <p:nvSpPr>
          <p:cNvPr id="61444" name="Rectangle 39"/>
          <p:cNvSpPr>
            <a:spLocks noChangeArrowheads="1"/>
          </p:cNvSpPr>
          <p:nvPr/>
        </p:nvSpPr>
        <p:spPr bwMode="auto">
          <a:xfrm>
            <a:off x="-850900" y="3651250"/>
            <a:ext cx="184150" cy="503238"/>
          </a:xfrm>
          <a:prstGeom prst="rect">
            <a:avLst/>
          </a:prstGeom>
          <a:noFill/>
          <a:ln w="9525">
            <a:noFill/>
            <a:miter lim="800000"/>
            <a:headEnd/>
            <a:tailEnd/>
          </a:ln>
        </p:spPr>
        <p:txBody>
          <a:bodyPr wrap="none" anchor="ctr">
            <a:spAutoFit/>
          </a:bodyPr>
          <a:lstStyle/>
          <a:p>
            <a:pPr eaLnBrk="0" hangingPunct="0"/>
            <a:r>
              <a:rPr lang="es-ES" sz="900"/>
              <a:t/>
            </a:r>
            <a:br>
              <a:rPr lang="es-ES" sz="900"/>
            </a:br>
            <a:endParaRPr lang="es-ES"/>
          </a:p>
        </p:txBody>
      </p:sp>
      <p:graphicFrame>
        <p:nvGraphicFramePr>
          <p:cNvPr id="8" name="7 Marcador de contenido"/>
          <p:cNvGraphicFramePr>
            <a:graphicFrameLocks noGrp="1"/>
          </p:cNvGraphicFramePr>
          <p:nvPr>
            <p:ph idx="1"/>
          </p:nvPr>
        </p:nvGraphicFramePr>
        <p:xfrm>
          <a:off x="609600" y="1600200"/>
          <a:ext cx="789149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fld id="{ADE373B0-2A67-46EC-8C4A-4F2052C43514}" type="slidenum">
              <a:rPr lang="es-ES" smtClean="0"/>
              <a:pPr/>
              <a:t>53</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2844" y="274638"/>
            <a:ext cx="3286148" cy="725470"/>
          </a:xfrm>
        </p:spPr>
        <p:txBody>
          <a:bodyPr>
            <a:noAutofit/>
          </a:bodyPr>
          <a:lstStyle/>
          <a:p>
            <a:r>
              <a:rPr lang="es-ES" sz="3600" b="1" dirty="0" smtClean="0">
                <a:solidFill>
                  <a:srgbClr val="811F91"/>
                </a:solidFill>
              </a:rPr>
              <a:t>El Grupo Ergo</a:t>
            </a:r>
            <a:endParaRPr lang="es-ES" sz="3600" b="1" dirty="0">
              <a:solidFill>
                <a:srgbClr val="811F91"/>
              </a:solidFill>
            </a:endParaRP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54</a:t>
            </a:fld>
            <a:endParaRPr lang="es-ES"/>
          </a:p>
        </p:txBody>
      </p:sp>
      <p:graphicFrame>
        <p:nvGraphicFramePr>
          <p:cNvPr id="8" name="7 Tabla"/>
          <p:cNvGraphicFramePr>
            <a:graphicFrameLocks noGrp="1"/>
          </p:cNvGraphicFramePr>
          <p:nvPr/>
        </p:nvGraphicFramePr>
        <p:xfrm>
          <a:off x="3357554" y="571479"/>
          <a:ext cx="5378318" cy="5911709"/>
        </p:xfrm>
        <a:graphic>
          <a:graphicData uri="http://schemas.openxmlformats.org/drawingml/2006/table">
            <a:tbl>
              <a:tblPr/>
              <a:tblGrid>
                <a:gridCol w="1146985"/>
                <a:gridCol w="3264207"/>
                <a:gridCol w="967126"/>
              </a:tblGrid>
              <a:tr h="252078">
                <a:tc gridSpan="3">
                  <a:txBody>
                    <a:bodyPr/>
                    <a:lstStyle/>
                    <a:p>
                      <a:pPr algn="just">
                        <a:lnSpc>
                          <a:spcPct val="115000"/>
                        </a:lnSpc>
                        <a:spcBef>
                          <a:spcPts val="1000"/>
                        </a:spcBef>
                        <a:spcAft>
                          <a:spcPts val="0"/>
                        </a:spcAft>
                      </a:pPr>
                      <a:r>
                        <a:rPr lang="es-ES" sz="900" b="1" dirty="0">
                          <a:solidFill>
                            <a:srgbClr val="FFFFFF"/>
                          </a:solidFill>
                          <a:latin typeface="Century Gothic"/>
                          <a:ea typeface="Calibri"/>
                          <a:cs typeface="Times New Roman"/>
                        </a:rPr>
                        <a:t>Tabla 7. Perfiles imprescindibles a cubrir en el Grupo Ergo </a:t>
                      </a:r>
                      <a:endParaRPr lang="es-ES" sz="1000" dirty="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c hMerge="1">
                  <a:txBody>
                    <a:bodyPr/>
                    <a:lstStyle/>
                    <a:p>
                      <a:endParaRPr lang="es-ES"/>
                    </a:p>
                  </a:txBody>
                  <a:tcPr/>
                </a:tc>
                <a:tc hMerge="1">
                  <a:txBody>
                    <a:bodyPr/>
                    <a:lstStyle/>
                    <a:p>
                      <a:endParaRPr lang="es-ES"/>
                    </a:p>
                  </a:txBody>
                  <a:tcPr/>
                </a:tc>
              </a:tr>
              <a:tr h="432134">
                <a:tc>
                  <a:txBody>
                    <a:bodyPr/>
                    <a:lstStyle/>
                    <a:p>
                      <a:pPr algn="l">
                        <a:lnSpc>
                          <a:spcPct val="115000"/>
                        </a:lnSpc>
                        <a:spcBef>
                          <a:spcPts val="1000"/>
                        </a:spcBef>
                        <a:spcAft>
                          <a:spcPts val="0"/>
                        </a:spcAft>
                      </a:pPr>
                      <a:r>
                        <a:rPr lang="es-ES" sz="900" b="1">
                          <a:latin typeface="Century Gothic"/>
                          <a:ea typeface="Calibri"/>
                          <a:cs typeface="Times New Roman"/>
                        </a:rPr>
                        <a:t>Perfil</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Características</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Carácter de la participación </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715797">
                <a:tc>
                  <a:txBody>
                    <a:bodyPr/>
                    <a:lstStyle/>
                    <a:p>
                      <a:pPr algn="l">
                        <a:lnSpc>
                          <a:spcPct val="115000"/>
                        </a:lnSpc>
                        <a:spcBef>
                          <a:spcPts val="1000"/>
                        </a:spcBef>
                        <a:spcAft>
                          <a:spcPts val="0"/>
                        </a:spcAft>
                      </a:pPr>
                      <a:r>
                        <a:rPr lang="es-ES" sz="900" b="1">
                          <a:latin typeface="Century Gothic"/>
                          <a:ea typeface="Calibri"/>
                          <a:cs typeface="Tahoma"/>
                        </a:rPr>
                        <a:t>Capacidad de interlocución con la dirección</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dirty="0">
                          <a:latin typeface="Century Gothic"/>
                          <a:ea typeface="Calibri"/>
                          <a:cs typeface="Tahoma"/>
                        </a:rPr>
                        <a:t>La participación directa de </a:t>
                      </a:r>
                      <a:r>
                        <a:rPr lang="es-ES" sz="900" b="1" dirty="0">
                          <a:latin typeface="Century Gothic"/>
                          <a:ea typeface="Calibri"/>
                          <a:cs typeface="Tahoma"/>
                        </a:rPr>
                        <a:t>representantes de la dirección con capacidad de decisión,</a:t>
                      </a:r>
                      <a:r>
                        <a:rPr lang="es-ES" sz="900" dirty="0">
                          <a:latin typeface="Century Gothic"/>
                          <a:ea typeface="Calibri"/>
                          <a:cs typeface="Tahoma"/>
                        </a:rPr>
                        <a:t> favorecerá enormemente la toma de decisiones operativas y el correcto avance del procedimiento.</a:t>
                      </a:r>
                      <a:endParaRPr lang="es-ES" sz="1000" dirty="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Permanente</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576177">
                <a:tc>
                  <a:txBody>
                    <a:bodyPr/>
                    <a:lstStyle/>
                    <a:p>
                      <a:pPr algn="l">
                        <a:lnSpc>
                          <a:spcPct val="115000"/>
                        </a:lnSpc>
                        <a:spcBef>
                          <a:spcPts val="1000"/>
                        </a:spcBef>
                        <a:spcAft>
                          <a:spcPts val="0"/>
                        </a:spcAft>
                      </a:pPr>
                      <a:r>
                        <a:rPr lang="es-ES" sz="900" b="1">
                          <a:latin typeface="Century Gothic"/>
                          <a:ea typeface="Calibri"/>
                          <a:cs typeface="Tahoma"/>
                        </a:rPr>
                        <a:t>Capacidad de interlocución con los trabajadores</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dirty="0">
                          <a:latin typeface="Century Gothic"/>
                          <a:ea typeface="Calibri"/>
                          <a:cs typeface="Tahoma"/>
                        </a:rPr>
                        <a:t>Le corresponde a la </a:t>
                      </a:r>
                      <a:r>
                        <a:rPr lang="es-ES" sz="900" b="1" dirty="0">
                          <a:latin typeface="Century Gothic"/>
                          <a:ea typeface="Calibri"/>
                          <a:cs typeface="Tahoma"/>
                        </a:rPr>
                        <a:t>representación legal de los trabajadores</a:t>
                      </a:r>
                      <a:r>
                        <a:rPr lang="es-ES" sz="900" dirty="0">
                          <a:latin typeface="Century Gothic"/>
                          <a:ea typeface="Calibri"/>
                          <a:cs typeface="Tahoma"/>
                        </a:rPr>
                        <a:t>. Preferiblemente serán delegados de prevención dada su especialización en salud laboral.</a:t>
                      </a:r>
                      <a:endParaRPr lang="es-ES" sz="1000" dirty="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Permanente</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2135673">
                <a:tc>
                  <a:txBody>
                    <a:bodyPr/>
                    <a:lstStyle/>
                    <a:p>
                      <a:pPr algn="l">
                        <a:lnSpc>
                          <a:spcPct val="115000"/>
                        </a:lnSpc>
                        <a:spcBef>
                          <a:spcPts val="1000"/>
                        </a:spcBef>
                        <a:spcAft>
                          <a:spcPts val="0"/>
                        </a:spcAft>
                      </a:pPr>
                      <a:r>
                        <a:rPr lang="es-ES" sz="900" b="1">
                          <a:latin typeface="Century Gothic"/>
                          <a:ea typeface="Calibri"/>
                          <a:cs typeface="Tahoma"/>
                        </a:rPr>
                        <a:t>Conocimiento del ámbito de la intervención</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dirty="0">
                          <a:latin typeface="Century Gothic"/>
                          <a:ea typeface="Calibri"/>
                          <a:cs typeface="Tahoma"/>
                        </a:rPr>
                        <a:t>Dependiendo del ámbito de intervención a analizar se deberá contar con </a:t>
                      </a:r>
                      <a:r>
                        <a:rPr lang="es-ES" sz="900" b="1" dirty="0">
                          <a:latin typeface="Century Gothic"/>
                          <a:ea typeface="Calibri"/>
                          <a:cs typeface="Tahoma"/>
                        </a:rPr>
                        <a:t>trabajadores que conozcan en profundidad cada uno de los puestos de trabajo elegidos</a:t>
                      </a:r>
                      <a:r>
                        <a:rPr lang="es-ES" sz="900" dirty="0">
                          <a:latin typeface="Century Gothic"/>
                          <a:ea typeface="Calibri"/>
                          <a:cs typeface="Tahoma"/>
                        </a:rPr>
                        <a:t>. Su participación como miembros del Grupo Ergo se dará al menos, en dos momentos: </a:t>
                      </a:r>
                      <a:endParaRPr lang="es-ES" sz="1000" dirty="0">
                        <a:latin typeface="Calibri"/>
                        <a:ea typeface="Calibri"/>
                        <a:cs typeface="Times New Roman"/>
                      </a:endParaRPr>
                    </a:p>
                    <a:p>
                      <a:pPr marL="342900" lvl="0" indent="-342900" algn="l" fontAlgn="base">
                        <a:lnSpc>
                          <a:spcPct val="115000"/>
                        </a:lnSpc>
                        <a:spcBef>
                          <a:spcPts val="1000"/>
                        </a:spcBef>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Tahoma"/>
                        </a:rPr>
                        <a:t>Durante la ejecución de la fase de preintervención.</a:t>
                      </a:r>
                      <a:endParaRPr lang="es-ES" sz="1000" u="none" strike="noStrike" dirty="0">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Tahoma"/>
                        </a:rPr>
                        <a:t>En las sesiones de trabajo para la identificación de causas de los factores de riesgo del puesto que ocupan (fase de intervención-etapa de identificación y análisis).</a:t>
                      </a:r>
                      <a:endParaRPr lang="es-ES" sz="1000" u="none" strike="noStrike" dirty="0">
                        <a:effectLst/>
                        <a:uFill>
                          <a:solidFill>
                            <a:srgbClr val="E36C0A"/>
                          </a:solidFill>
                        </a:uFill>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Permanente o puntual</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079628">
                <a:tc>
                  <a:txBody>
                    <a:bodyPr/>
                    <a:lstStyle/>
                    <a:p>
                      <a:pPr algn="l">
                        <a:lnSpc>
                          <a:spcPct val="115000"/>
                        </a:lnSpc>
                        <a:spcBef>
                          <a:spcPts val="1000"/>
                        </a:spcBef>
                        <a:spcAft>
                          <a:spcPts val="0"/>
                        </a:spcAft>
                      </a:pPr>
                      <a:r>
                        <a:rPr lang="es-ES" sz="900" b="1">
                          <a:latin typeface="Century Gothic"/>
                          <a:ea typeface="Calibri"/>
                          <a:cs typeface="Tahoma"/>
                        </a:rPr>
                        <a:t>Conocimiento sobre el Método ERGOPAR</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a:latin typeface="Century Gothic"/>
                          <a:ea typeface="Calibri"/>
                          <a:cs typeface="Tahoma"/>
                        </a:rPr>
                        <a:t>El </a:t>
                      </a:r>
                      <a:r>
                        <a:rPr lang="es-ES" sz="900" b="1">
                          <a:latin typeface="Century Gothic"/>
                          <a:ea typeface="Calibri"/>
                          <a:cs typeface="Tahoma"/>
                        </a:rPr>
                        <a:t>tutor del método</a:t>
                      </a:r>
                      <a:r>
                        <a:rPr lang="es-ES" sz="900">
                          <a:latin typeface="Century Gothic"/>
                          <a:ea typeface="Calibri"/>
                          <a:cs typeface="Tahoma"/>
                        </a:rPr>
                        <a:t> es necesario como guía al Grupo Ergo durante la ejecución del procedimiento, participando directamente en las sesiones de trabajo y formativas. Actuará como apoyo en las acciones resultantes de la fase de intervención y en la fase de valoración y continuidad. </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Times New Roman"/>
                        </a:rPr>
                        <a:t>Permanente</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720222">
                <a:tc>
                  <a:txBody>
                    <a:bodyPr/>
                    <a:lstStyle/>
                    <a:p>
                      <a:pPr algn="l">
                        <a:lnSpc>
                          <a:spcPct val="115000"/>
                        </a:lnSpc>
                        <a:spcBef>
                          <a:spcPts val="1000"/>
                        </a:spcBef>
                        <a:spcAft>
                          <a:spcPts val="0"/>
                        </a:spcAft>
                      </a:pPr>
                      <a:r>
                        <a:rPr lang="es-ES" sz="900" b="1">
                          <a:latin typeface="Century Gothic"/>
                          <a:ea typeface="Calibri"/>
                          <a:cs typeface="Tahoma"/>
                        </a:rPr>
                        <a:t>Conocimiento en prevención de riesgos laborales y/o ergonomía</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a:latin typeface="Century Gothic"/>
                          <a:ea typeface="Calibri"/>
                          <a:cs typeface="Tahoma"/>
                        </a:rPr>
                        <a:t>La participación directa del </a:t>
                      </a:r>
                      <a:r>
                        <a:rPr lang="es-ES" sz="900" b="1">
                          <a:latin typeface="Century Gothic"/>
                          <a:ea typeface="Calibri"/>
                          <a:cs typeface="Tahoma"/>
                        </a:rPr>
                        <a:t>técnico en prevención de riesgos laborales</a:t>
                      </a:r>
                      <a:r>
                        <a:rPr lang="es-ES" sz="900">
                          <a:latin typeface="Century Gothic"/>
                          <a:ea typeface="Calibri"/>
                          <a:cs typeface="Tahoma"/>
                        </a:rPr>
                        <a:t>, se hace necesaria en gran parte del procedimiento, dada la necesidad formativa e informativa en ergonomía, que precisa el grupo.</a:t>
                      </a:r>
                      <a:endParaRPr lang="es-ES" sz="100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dirty="0">
                          <a:latin typeface="Century Gothic"/>
                          <a:ea typeface="Calibri"/>
                          <a:cs typeface="Times New Roman"/>
                        </a:rPr>
                        <a:t>Permanente o puntual</a:t>
                      </a:r>
                      <a:endParaRPr lang="es-ES" sz="1000" dirty="0">
                        <a:latin typeface="Calibri"/>
                        <a:ea typeface="Calibri"/>
                        <a:cs typeface="Times New Roman"/>
                      </a:endParaRPr>
                    </a:p>
                  </a:txBody>
                  <a:tcPr marL="41333" marR="41333"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9" name="8 Marcador de contenido"/>
          <p:cNvSpPr>
            <a:spLocks noGrp="1"/>
          </p:cNvSpPr>
          <p:nvPr>
            <p:ph idx="1"/>
          </p:nvPr>
        </p:nvSpPr>
        <p:spPr>
          <a:xfrm>
            <a:off x="457200" y="1357298"/>
            <a:ext cx="2757478" cy="4768865"/>
          </a:xfrm>
        </p:spPr>
        <p:txBody>
          <a:bodyPr>
            <a:noAutofit/>
          </a:bodyPr>
          <a:lstStyle/>
          <a:p>
            <a:pPr marL="3175" indent="-3175">
              <a:buNone/>
            </a:pPr>
            <a:r>
              <a:rPr lang="es-ES" sz="1800" dirty="0" smtClean="0"/>
              <a:t>Será el grupo de trabajo encargado de </a:t>
            </a:r>
            <a:r>
              <a:rPr lang="es-ES" sz="1800" b="1" dirty="0" smtClean="0"/>
              <a:t>aplicar el método en la empresa</a:t>
            </a:r>
            <a:r>
              <a:rPr lang="es-ES" sz="1800" dirty="0" smtClean="0"/>
              <a:t>. </a:t>
            </a:r>
          </a:p>
          <a:p>
            <a:pPr marL="3175" indent="-3175">
              <a:buNone/>
            </a:pPr>
            <a:endParaRPr lang="es-ES" sz="1800" dirty="0" smtClean="0"/>
          </a:p>
          <a:p>
            <a:pPr marL="3175" indent="-3175">
              <a:buNone/>
            </a:pPr>
            <a:r>
              <a:rPr lang="es-ES" sz="1800" dirty="0" smtClean="0"/>
              <a:t>Entre </a:t>
            </a:r>
            <a:r>
              <a:rPr lang="es-ES" sz="1800" b="1" dirty="0" smtClean="0"/>
              <a:t>4 y 8 </a:t>
            </a:r>
            <a:r>
              <a:rPr lang="es-ES" sz="1800" dirty="0" smtClean="0"/>
              <a:t>personas con carácter </a:t>
            </a:r>
            <a:r>
              <a:rPr lang="es-ES" sz="1800" b="1" dirty="0" smtClean="0"/>
              <a:t>permanente o puntual</a:t>
            </a:r>
            <a:r>
              <a:rPr lang="es-ES" sz="1800" dirty="0" smtClean="0"/>
              <a:t>, según el perfil.</a:t>
            </a:r>
          </a:p>
          <a:p>
            <a:pPr marL="3175" indent="-3175">
              <a:buNone/>
            </a:pPr>
            <a:endParaRPr lang="es-ES" sz="1800" dirty="0" smtClean="0"/>
          </a:p>
          <a:p>
            <a:pPr marL="3175" indent="-3175">
              <a:buNone/>
            </a:pPr>
            <a:r>
              <a:rPr lang="es-ES" sz="1800" b="1" dirty="0" smtClean="0"/>
              <a:t>Mismo número de interlocutores con la dirección que interlocutores con los trabajadores.</a:t>
            </a:r>
            <a:endParaRPr lang="es-ES" sz="1800" b="1" dirty="0"/>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811F91"/>
                </a:solidFill>
              </a:rPr>
              <a:t>Experiencias</a:t>
            </a:r>
            <a:endParaRPr lang="es-ES" b="1" dirty="0">
              <a:solidFill>
                <a:srgbClr val="811F91"/>
              </a:solidFill>
            </a:endParaRPr>
          </a:p>
        </p:txBody>
      </p:sp>
      <p:sp>
        <p:nvSpPr>
          <p:cNvPr id="3" name="2 Marcador de contenido"/>
          <p:cNvSpPr>
            <a:spLocks noGrp="1"/>
          </p:cNvSpPr>
          <p:nvPr>
            <p:ph idx="1"/>
          </p:nvPr>
        </p:nvSpPr>
        <p:spPr>
          <a:xfrm>
            <a:off x="428596" y="1428736"/>
            <a:ext cx="8229600" cy="900105"/>
          </a:xfrm>
        </p:spPr>
        <p:txBody>
          <a:bodyPr>
            <a:noAutofit/>
          </a:bodyPr>
          <a:lstStyle/>
          <a:p>
            <a:pPr marL="0" indent="0">
              <a:buNone/>
            </a:pPr>
            <a:r>
              <a:rPr lang="es-ES" sz="2000" b="1" dirty="0" smtClean="0">
                <a:solidFill>
                  <a:srgbClr val="FF0000"/>
                </a:solidFill>
              </a:rPr>
              <a:t>La experiencia práctica en las empresas muestra que en muchas </a:t>
            </a:r>
            <a:r>
              <a:rPr lang="es-ES" sz="2000" b="1" dirty="0" smtClean="0">
                <a:solidFill>
                  <a:srgbClr val="FF0000"/>
                </a:solidFill>
              </a:rPr>
              <a:t>ocasiones:</a:t>
            </a:r>
            <a:endParaRPr lang="es-ES" sz="2000" dirty="0" smtClean="0">
              <a:solidFill>
                <a:srgbClr val="FF0000"/>
              </a:solidFill>
            </a:endParaRPr>
          </a:p>
          <a:p>
            <a:endParaRPr lang="es-ES" sz="2000" dirty="0"/>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55</a:t>
            </a:fld>
            <a:endParaRPr lang="es-ES"/>
          </a:p>
        </p:txBody>
      </p:sp>
      <p:graphicFrame>
        <p:nvGraphicFramePr>
          <p:cNvPr id="5" name="4 Diagrama"/>
          <p:cNvGraphicFramePr/>
          <p:nvPr/>
        </p:nvGraphicFramePr>
        <p:xfrm>
          <a:off x="571472" y="2285992"/>
          <a:ext cx="7929618"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57200" y="274638"/>
            <a:ext cx="8229600" cy="868346"/>
          </a:xfrm>
        </p:spPr>
        <p:txBody>
          <a:bodyPr>
            <a:normAutofit/>
          </a:bodyPr>
          <a:lstStyle/>
          <a:p>
            <a:pPr marL="762000" indent="-762000"/>
            <a:r>
              <a:rPr lang="es-ES" sz="4000" b="1" dirty="0" smtClean="0">
                <a:solidFill>
                  <a:srgbClr val="811F91"/>
                </a:solidFill>
              </a:rPr>
              <a:t>Ejemplos prácticos</a:t>
            </a:r>
          </a:p>
        </p:txBody>
      </p:sp>
      <p:sp>
        <p:nvSpPr>
          <p:cNvPr id="63491" name="Rectangle 26"/>
          <p:cNvSpPr>
            <a:spLocks noChangeArrowheads="1"/>
          </p:cNvSpPr>
          <p:nvPr/>
        </p:nvSpPr>
        <p:spPr bwMode="auto">
          <a:xfrm>
            <a:off x="-850900" y="2465388"/>
            <a:ext cx="919163" cy="0"/>
          </a:xfrm>
          <a:prstGeom prst="rect">
            <a:avLst/>
          </a:prstGeom>
          <a:noFill/>
          <a:ln w="9525">
            <a:noFill/>
            <a:miter lim="800000"/>
            <a:headEnd/>
            <a:tailEnd/>
          </a:ln>
        </p:spPr>
        <p:txBody>
          <a:bodyPr wrap="none" anchor="b">
            <a:spAutoFit/>
          </a:bodyPr>
          <a:lstStyle/>
          <a:p>
            <a:endParaRPr lang="es-ES"/>
          </a:p>
        </p:txBody>
      </p:sp>
      <p:sp>
        <p:nvSpPr>
          <p:cNvPr id="63492" name="Rectangle 39"/>
          <p:cNvSpPr>
            <a:spLocks noChangeArrowheads="1"/>
          </p:cNvSpPr>
          <p:nvPr/>
        </p:nvSpPr>
        <p:spPr bwMode="auto">
          <a:xfrm>
            <a:off x="-850900" y="3651250"/>
            <a:ext cx="184150" cy="503238"/>
          </a:xfrm>
          <a:prstGeom prst="rect">
            <a:avLst/>
          </a:prstGeom>
          <a:noFill/>
          <a:ln w="9525">
            <a:noFill/>
            <a:miter lim="800000"/>
            <a:headEnd/>
            <a:tailEnd/>
          </a:ln>
        </p:spPr>
        <p:txBody>
          <a:bodyPr wrap="none" anchor="ctr">
            <a:spAutoFit/>
          </a:bodyPr>
          <a:lstStyle/>
          <a:p>
            <a:pPr eaLnBrk="0" hangingPunct="0"/>
            <a:r>
              <a:rPr lang="es-ES" sz="900"/>
              <a:t/>
            </a:r>
            <a:br>
              <a:rPr lang="es-ES" sz="900"/>
            </a:br>
            <a:endParaRPr lang="es-ES"/>
          </a:p>
        </p:txBody>
      </p:sp>
      <p:graphicFrame>
        <p:nvGraphicFramePr>
          <p:cNvPr id="8" name="7 Marcador de contenido"/>
          <p:cNvGraphicFramePr>
            <a:graphicFrameLocks/>
          </p:cNvGraphicFramePr>
          <p:nvPr/>
        </p:nvGraphicFramePr>
        <p:xfrm>
          <a:off x="642910" y="1285860"/>
          <a:ext cx="789149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2"/>
          </p:nvPr>
        </p:nvSpPr>
        <p:spPr/>
        <p:txBody>
          <a:bodyPr/>
          <a:lstStyle/>
          <a:p>
            <a:fld id="{ADE373B0-2A67-46EC-8C4A-4F2052C43514}" type="slidenum">
              <a:rPr lang="es-ES" smtClean="0"/>
              <a:pPr/>
              <a:t>56</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796908"/>
          </a:xfrm>
        </p:spPr>
        <p:txBody>
          <a:bodyPr>
            <a:noAutofit/>
          </a:bodyPr>
          <a:lstStyle/>
          <a:p>
            <a:r>
              <a:rPr lang="es-ES" sz="3600" b="1" dirty="0" smtClean="0">
                <a:solidFill>
                  <a:srgbClr val="811F91"/>
                </a:solidFill>
              </a:rPr>
              <a:t>Cronograma de actividades</a:t>
            </a:r>
            <a:endParaRPr lang="es-ES" sz="3600" b="1" dirty="0">
              <a:solidFill>
                <a:srgbClr val="811F91"/>
              </a:solidFill>
            </a:endParaRP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57</a:t>
            </a:fld>
            <a:endParaRPr lang="es-ES"/>
          </a:p>
        </p:txBody>
      </p:sp>
      <p:sp>
        <p:nvSpPr>
          <p:cNvPr id="9" name="8 Marcador de contenido"/>
          <p:cNvSpPr>
            <a:spLocks noGrp="1"/>
          </p:cNvSpPr>
          <p:nvPr>
            <p:ph idx="1"/>
          </p:nvPr>
        </p:nvSpPr>
        <p:spPr>
          <a:xfrm>
            <a:off x="428596" y="1071547"/>
            <a:ext cx="8001056" cy="1000132"/>
          </a:xfrm>
        </p:spPr>
        <p:txBody>
          <a:bodyPr>
            <a:noAutofit/>
          </a:bodyPr>
          <a:lstStyle/>
          <a:p>
            <a:pPr marL="3175" indent="-3175" algn="just">
              <a:buNone/>
            </a:pPr>
            <a:r>
              <a:rPr lang="es-ES" sz="1800" b="1" dirty="0" smtClean="0"/>
              <a:t>Considerar: </a:t>
            </a:r>
            <a:r>
              <a:rPr lang="es-ES" sz="1600" dirty="0" smtClean="0"/>
              <a:t>el tiempo de dedicación del Grupo Ergo, periodicidad mínima de las sesiones del Grupo Ergo, distribución y duración aproximada; y el  plazo total de ejecución del procedimiento (fecha de inicio y final estimada).</a:t>
            </a:r>
          </a:p>
        </p:txBody>
      </p:sp>
      <p:pic>
        <p:nvPicPr>
          <p:cNvPr id="122881" name="Picture 1"/>
          <p:cNvPicPr>
            <a:picLocks noChangeAspect="1" noChangeArrowheads="1"/>
          </p:cNvPicPr>
          <p:nvPr/>
        </p:nvPicPr>
        <p:blipFill>
          <a:blip r:embed="rId3" cstate="print"/>
          <a:srcRect/>
          <a:stretch>
            <a:fillRect/>
          </a:stretch>
        </p:blipFill>
        <p:spPr bwMode="auto">
          <a:xfrm>
            <a:off x="1285852" y="2143116"/>
            <a:ext cx="6568947" cy="3929090"/>
          </a:xfrm>
          <a:prstGeom prst="rect">
            <a:avLst/>
          </a:prstGeom>
          <a:noFill/>
          <a:ln w="9525">
            <a:noFill/>
            <a:miter lim="800000"/>
            <a:headEnd/>
            <a:tailEnd/>
          </a:ln>
          <a:effectLst/>
        </p:spPr>
      </p:pic>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r>
              <a:rPr lang="es-ES" sz="3200" b="1" dirty="0" smtClean="0">
                <a:solidFill>
                  <a:srgbClr val="811F91"/>
                </a:solidFill>
              </a:rPr>
              <a:t>Tarea 4. Constituir el Grupo Ergo, formar en la metodología y desarrollar acciones previas</a:t>
            </a:r>
            <a:endParaRPr lang="es-ES" sz="3200" b="1" dirty="0">
              <a:solidFill>
                <a:srgbClr val="811F91"/>
              </a:solidFill>
            </a:endParaRPr>
          </a:p>
        </p:txBody>
      </p:sp>
      <p:sp>
        <p:nvSpPr>
          <p:cNvPr id="7" name="6 Marcador de contenido"/>
          <p:cNvSpPr>
            <a:spLocks noGrp="1"/>
          </p:cNvSpPr>
          <p:nvPr>
            <p:ph idx="1"/>
          </p:nvPr>
        </p:nvSpPr>
        <p:spPr>
          <a:xfrm>
            <a:off x="457200" y="1500175"/>
            <a:ext cx="8229600" cy="1857388"/>
          </a:xfrm>
        </p:spPr>
        <p:txBody>
          <a:bodyPr>
            <a:noAutofit/>
          </a:bodyPr>
          <a:lstStyle/>
          <a:p>
            <a:pPr marL="342900" lvl="1" indent="-342900">
              <a:buBlip>
                <a:blip r:embed="rId3"/>
              </a:buBlip>
              <a:defRPr/>
            </a:pPr>
            <a:r>
              <a:rPr lang="es-ES" sz="1400" b="1" dirty="0" smtClean="0"/>
              <a:t>Objetivos</a:t>
            </a:r>
          </a:p>
          <a:p>
            <a:pPr>
              <a:spcBef>
                <a:spcPts val="0"/>
              </a:spcBef>
              <a:buNone/>
            </a:pPr>
            <a:r>
              <a:rPr lang="es-ES" sz="1100" i="1" dirty="0" smtClean="0"/>
              <a:t>	Crear formalmente el Grupo Ergo que se encargará de aplicar el procedimiento participativo, formarlo en las cuestiones básicas de la metodología e iniciar acciones previas a nivel organizativo y de funcionamiento interno. </a:t>
            </a:r>
          </a:p>
          <a:p>
            <a:pPr>
              <a:spcBef>
                <a:spcPts val="0"/>
              </a:spcBef>
              <a:buNone/>
            </a:pPr>
            <a:endParaRPr lang="es-ES" sz="1100" i="1" dirty="0" smtClean="0"/>
          </a:p>
          <a:p>
            <a:pPr marL="342900" lvl="1" indent="-342900">
              <a:buBlip>
                <a:blip r:embed="rId3"/>
              </a:buBlip>
              <a:defRPr/>
            </a:pPr>
            <a:r>
              <a:rPr lang="es-ES" sz="1400" b="1" dirty="0" smtClean="0"/>
              <a:t>Formación en el método</a:t>
            </a:r>
          </a:p>
          <a:p>
            <a:pPr>
              <a:spcBef>
                <a:spcPts val="0"/>
              </a:spcBef>
              <a:buNone/>
            </a:pPr>
            <a:r>
              <a:rPr lang="es-ES" sz="1100" dirty="0" smtClean="0"/>
              <a:t>	Esta sesión formativa coincide con la sesión impartida al CSS en la presentación del método (Tarea 2). Puede ser innecesaria si todos los miembros del Grupo Ergo (con carácter permanente o puntual) asistieron a la reunión de presentación del Método en el Comité de Seguridad y Salud (Tarea 2). </a:t>
            </a:r>
          </a:p>
          <a:p>
            <a:pPr>
              <a:spcBef>
                <a:spcPts val="0"/>
              </a:spcBef>
              <a:buNone/>
            </a:pPr>
            <a:endParaRPr lang="es-ES" sz="1100" dirty="0" smtClean="0"/>
          </a:p>
          <a:p>
            <a:pPr marL="342900" lvl="1" indent="-342900">
              <a:buBlip>
                <a:blip r:embed="rId3"/>
              </a:buBlip>
              <a:defRPr/>
            </a:pPr>
            <a:r>
              <a:rPr lang="es-ES" sz="1400" b="1" dirty="0" smtClean="0"/>
              <a:t>Normas de funcionamiento interno (mínimas)</a:t>
            </a:r>
          </a:p>
          <a:p>
            <a:pPr>
              <a:spcBef>
                <a:spcPts val="0"/>
              </a:spcBef>
              <a:buNone/>
            </a:pPr>
            <a:endParaRPr lang="es-ES" sz="1100" dirty="0" smtClean="0"/>
          </a:p>
          <a:p>
            <a:pPr>
              <a:spcBef>
                <a:spcPts val="0"/>
              </a:spcBef>
              <a:buNone/>
            </a:pPr>
            <a:endParaRPr lang="es-ES" sz="1100" i="1" dirty="0" smtClean="0"/>
          </a:p>
          <a:p>
            <a:pPr>
              <a:spcBef>
                <a:spcPts val="0"/>
              </a:spcBef>
              <a:buNone/>
            </a:pPr>
            <a:endParaRPr lang="es-ES" sz="1100" i="1" dirty="0" smtClean="0"/>
          </a:p>
          <a:p>
            <a:pPr>
              <a:spcBef>
                <a:spcPts val="0"/>
              </a:spcBef>
              <a:buNone/>
            </a:pPr>
            <a:endParaRPr lang="es-ES" sz="1100" dirty="0" smtClean="0"/>
          </a:p>
          <a:p>
            <a:pPr>
              <a:spcBef>
                <a:spcPts val="0"/>
              </a:spcBef>
            </a:pPr>
            <a:endParaRPr lang="es-ES" sz="1100" dirty="0"/>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58</a:t>
            </a:fld>
            <a:endParaRPr lang="es-ES"/>
          </a:p>
        </p:txBody>
      </p:sp>
      <p:graphicFrame>
        <p:nvGraphicFramePr>
          <p:cNvPr id="8" name="7 Diagrama"/>
          <p:cNvGraphicFramePr/>
          <p:nvPr/>
        </p:nvGraphicFramePr>
        <p:xfrm>
          <a:off x="571472" y="3571876"/>
          <a:ext cx="8001056" cy="2571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939784"/>
          </a:xfrm>
        </p:spPr>
        <p:txBody>
          <a:bodyPr>
            <a:noAutofit/>
          </a:bodyPr>
          <a:lstStyle/>
          <a:p>
            <a:r>
              <a:rPr lang="es-ES" sz="3200" b="1" dirty="0" smtClean="0">
                <a:solidFill>
                  <a:srgbClr val="811F91"/>
                </a:solidFill>
              </a:rPr>
              <a:t>Organización interna: Roles </a:t>
            </a:r>
            <a:endParaRPr lang="es-ES" sz="3200" b="1" dirty="0">
              <a:solidFill>
                <a:srgbClr val="811F91"/>
              </a:solidFill>
            </a:endParaRPr>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59</a:t>
            </a:fld>
            <a:endParaRPr lang="es-ES"/>
          </a:p>
        </p:txBody>
      </p:sp>
      <p:graphicFrame>
        <p:nvGraphicFramePr>
          <p:cNvPr id="9" name="8 Tabla"/>
          <p:cNvGraphicFramePr>
            <a:graphicFrameLocks noGrp="1"/>
          </p:cNvGraphicFramePr>
          <p:nvPr/>
        </p:nvGraphicFramePr>
        <p:xfrm>
          <a:off x="642912" y="1285859"/>
          <a:ext cx="7929617" cy="4919833"/>
        </p:xfrm>
        <a:graphic>
          <a:graphicData uri="http://schemas.openxmlformats.org/drawingml/2006/table">
            <a:tbl>
              <a:tblPr/>
              <a:tblGrid>
                <a:gridCol w="928692"/>
                <a:gridCol w="4825088"/>
                <a:gridCol w="2175837"/>
              </a:tblGrid>
              <a:tr h="123954">
                <a:tc gridSpan="3">
                  <a:txBody>
                    <a:bodyPr/>
                    <a:lstStyle/>
                    <a:p>
                      <a:pPr algn="l">
                        <a:lnSpc>
                          <a:spcPct val="115000"/>
                        </a:lnSpc>
                        <a:spcBef>
                          <a:spcPts val="1000"/>
                        </a:spcBef>
                        <a:spcAft>
                          <a:spcPts val="0"/>
                        </a:spcAft>
                      </a:pPr>
                      <a:r>
                        <a:rPr lang="es-ES" sz="900" b="1" dirty="0">
                          <a:solidFill>
                            <a:srgbClr val="FFFFFF"/>
                          </a:solidFill>
                          <a:latin typeface="Century Gothic"/>
                          <a:ea typeface="Calibri"/>
                          <a:cs typeface="Arial"/>
                        </a:rPr>
                        <a:t>Tabla 9. Roles internos en el Grupo Ergo</a:t>
                      </a:r>
                      <a:endParaRPr lang="es-ES" sz="900" dirty="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c hMerge="1">
                  <a:txBody>
                    <a:bodyPr/>
                    <a:lstStyle/>
                    <a:p>
                      <a:endParaRPr lang="es-ES"/>
                    </a:p>
                  </a:txBody>
                  <a:tcPr/>
                </a:tc>
                <a:tc hMerge="1">
                  <a:txBody>
                    <a:bodyPr/>
                    <a:lstStyle/>
                    <a:p>
                      <a:endParaRPr lang="es-ES"/>
                    </a:p>
                  </a:txBody>
                  <a:tcPr/>
                </a:tc>
              </a:tr>
              <a:tr h="215174">
                <a:tc>
                  <a:txBody>
                    <a:bodyPr/>
                    <a:lstStyle/>
                    <a:p>
                      <a:pPr algn="l">
                        <a:lnSpc>
                          <a:spcPct val="115000"/>
                        </a:lnSpc>
                        <a:spcBef>
                          <a:spcPts val="1000"/>
                        </a:spcBef>
                        <a:spcAft>
                          <a:spcPts val="0"/>
                        </a:spcAft>
                      </a:pPr>
                      <a:r>
                        <a:rPr lang="es-ES" sz="900" b="1" dirty="0">
                          <a:solidFill>
                            <a:srgbClr val="000000"/>
                          </a:solidFill>
                          <a:latin typeface="Century Gothic"/>
                          <a:ea typeface="Calibri"/>
                          <a:cs typeface="Arial"/>
                        </a:rPr>
                        <a:t>Roles</a:t>
                      </a:r>
                      <a:endParaRPr lang="es-ES" sz="900" dirty="0">
                        <a:solidFill>
                          <a:srgbClr val="000000"/>
                        </a:solid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dirty="0">
                          <a:solidFill>
                            <a:srgbClr val="000000"/>
                          </a:solidFill>
                          <a:latin typeface="Century Gothic"/>
                          <a:ea typeface="Calibri"/>
                          <a:cs typeface="Arial"/>
                        </a:rPr>
                        <a:t>Funciones</a:t>
                      </a:r>
                      <a:endParaRPr lang="es-ES" sz="900" dirty="0">
                        <a:solidFill>
                          <a:srgbClr val="000000"/>
                        </a:solid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dirty="0">
                          <a:solidFill>
                            <a:srgbClr val="000000"/>
                          </a:solidFill>
                          <a:latin typeface="Century Gothic"/>
                          <a:ea typeface="Calibri"/>
                          <a:cs typeface="Arial"/>
                        </a:rPr>
                        <a:t>¿A quién corresponde este rol?</a:t>
                      </a:r>
                      <a:endParaRPr lang="es-ES" sz="900" dirty="0">
                        <a:solidFill>
                          <a:srgbClr val="000000"/>
                        </a:solid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147596">
                <a:tc>
                  <a:txBody>
                    <a:bodyPr/>
                    <a:lstStyle/>
                    <a:p>
                      <a:pPr algn="l">
                        <a:lnSpc>
                          <a:spcPct val="115000"/>
                        </a:lnSpc>
                        <a:spcBef>
                          <a:spcPts val="1000"/>
                        </a:spcBef>
                        <a:spcAft>
                          <a:spcPts val="0"/>
                        </a:spcAft>
                      </a:pPr>
                      <a:r>
                        <a:rPr lang="es-ES" sz="900" b="1">
                          <a:latin typeface="Century Gothic"/>
                          <a:ea typeface="Calibri"/>
                          <a:cs typeface="Times New Roman"/>
                        </a:rPr>
                        <a:t>Animador</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Garantizar el buen funcionamiento y la eficiencia de las sesiones del grupo.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Dirigir el desarrollo de las sesiones y procurar que éstas concluyan con objetivos y acciones resultantes claras.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Elaborar el orden del día de la reunión que entregará al coordinador para su distribución previa al grupo.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Apoyar al secretario en la redacción de las actas de las sesiones.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Actuar como moderador ante desacuerdos.</a:t>
                      </a:r>
                      <a:endParaRPr lang="es-ES" sz="900" u="none" strike="noStrike">
                        <a:effectLst/>
                        <a:uFill>
                          <a:solidFill>
                            <a:srgbClr val="E36C0A"/>
                          </a:solidFill>
                        </a:u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Arial"/>
                        </a:rPr>
                        <a:t>Tutor del método</a:t>
                      </a:r>
                      <a:r>
                        <a:rPr lang="es-ES" sz="900">
                          <a:latin typeface="Century Gothic"/>
                          <a:ea typeface="Calibri"/>
                          <a:cs typeface="Times New Roman"/>
                        </a:rPr>
                        <a:t> </a:t>
                      </a:r>
                      <a:endParaRPr lang="es-ES" sz="900">
                        <a:latin typeface="Calibri"/>
                        <a:ea typeface="Calibri"/>
                        <a:cs typeface="Times New Roman"/>
                      </a:endParaRPr>
                    </a:p>
                    <a:p>
                      <a:pPr algn="l">
                        <a:lnSpc>
                          <a:spcPct val="115000"/>
                        </a:lnSpc>
                        <a:spcBef>
                          <a:spcPts val="1000"/>
                        </a:spcBef>
                        <a:spcAft>
                          <a:spcPts val="0"/>
                        </a:spcAft>
                      </a:pPr>
                      <a:r>
                        <a:rPr lang="es-ES" sz="900">
                          <a:latin typeface="Century Gothic"/>
                          <a:ea typeface="Calibri"/>
                          <a:cs typeface="Times New Roman"/>
                        </a:rPr>
                        <a:t>Debe ser una persona escuchada y respetada por los componentes del grupo y conocer en profundidad el método</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434494">
                <a:tc>
                  <a:txBody>
                    <a:bodyPr/>
                    <a:lstStyle/>
                    <a:p>
                      <a:pPr algn="l">
                        <a:lnSpc>
                          <a:spcPct val="115000"/>
                        </a:lnSpc>
                        <a:spcBef>
                          <a:spcPts val="1000"/>
                        </a:spcBef>
                        <a:spcAft>
                          <a:spcPts val="0"/>
                        </a:spcAft>
                      </a:pPr>
                      <a:r>
                        <a:rPr lang="es-ES" sz="900" b="1">
                          <a:latin typeface="Century Gothic"/>
                          <a:ea typeface="Calibri"/>
                          <a:cs typeface="Times New Roman"/>
                        </a:rPr>
                        <a:t>Coordinador</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Garantizar el buen desarrollo de las tareas de forma eficiente en el tiempo, según el cronograma.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Convocar las sesiones y distribuir el orden del día.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Establecer mecanismos que faciliten el control y seguimiento por parte del Comité de Seguridad y Salud.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Desarrollar las acciones informativas recogidas en el plan de comunicación con respecto a los representantes de la dirección en el Comité de Seguridad y Salud, y el personal con responsabilidades organizativas y/o de producción. </a:t>
                      </a:r>
                      <a:endParaRPr lang="es-ES" sz="900" u="none" strike="noStrike">
                        <a:effectLst/>
                        <a:uFill>
                          <a:solidFill>
                            <a:srgbClr val="E36C0A"/>
                          </a:solidFill>
                        </a:u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Arial"/>
                        </a:rPr>
                        <a:t>Representante de la empresa</a:t>
                      </a:r>
                      <a:endParaRPr lang="es-ES" sz="900">
                        <a:latin typeface="Calibri"/>
                        <a:ea typeface="Calibri"/>
                        <a:cs typeface="Times New Roman"/>
                      </a:endParaRPr>
                    </a:p>
                    <a:p>
                      <a:pPr algn="l">
                        <a:lnSpc>
                          <a:spcPct val="115000"/>
                        </a:lnSpc>
                        <a:spcBef>
                          <a:spcPts val="1000"/>
                        </a:spcBef>
                        <a:spcAft>
                          <a:spcPts val="0"/>
                        </a:spcAft>
                      </a:pPr>
                      <a:r>
                        <a:rPr lang="es-ES" sz="900">
                          <a:latin typeface="Century Gothic"/>
                          <a:ea typeface="Calibri"/>
                          <a:cs typeface="Times New Roman"/>
                        </a:rPr>
                        <a:t>Requiere buen conocimiento de la cultura y prácticas en la empresa relativas, por ejemplo, a la comunicación, documentación, jerarquías, organigrama, etc.</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860697">
                <a:tc>
                  <a:txBody>
                    <a:bodyPr/>
                    <a:lstStyle/>
                    <a:p>
                      <a:pPr algn="l">
                        <a:lnSpc>
                          <a:spcPct val="115000"/>
                        </a:lnSpc>
                        <a:spcBef>
                          <a:spcPts val="1000"/>
                        </a:spcBef>
                        <a:spcAft>
                          <a:spcPts val="0"/>
                        </a:spcAft>
                      </a:pPr>
                      <a:r>
                        <a:rPr lang="es-ES" sz="900" b="1">
                          <a:latin typeface="Century Gothic"/>
                          <a:ea typeface="Calibri"/>
                          <a:cs typeface="Times New Roman"/>
                        </a:rPr>
                        <a:t>Comunicador</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Elaborar carteles-resumen informativos y hojas de comunicación.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Desarrollar las acciones informativas recogidas en el plan de comunicación con respecto a los trabajadores del ámbito de intervención, los delegados de prevención en el Comité de Seguridad y Salud y en general, el resto de plantilla.</a:t>
                      </a:r>
                      <a:endParaRPr lang="es-ES" sz="900" u="none" strike="noStrike">
                        <a:effectLst/>
                        <a:uFill>
                          <a:solidFill>
                            <a:srgbClr val="E36C0A"/>
                          </a:solidFill>
                        </a:u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a:latin typeface="Century Gothic"/>
                          <a:ea typeface="Calibri"/>
                          <a:cs typeface="Arial"/>
                        </a:rPr>
                        <a:t>Representante legal de los trabajadores</a:t>
                      </a:r>
                      <a:r>
                        <a:rPr lang="es-ES" sz="900">
                          <a:latin typeface="Century Gothic"/>
                          <a:ea typeface="Calibri"/>
                          <a:cs typeface="Arial"/>
                        </a:rPr>
                        <a:t> </a:t>
                      </a:r>
                      <a:endParaRPr lang="es-ES" sz="900">
                        <a:latin typeface="Calibri"/>
                        <a:ea typeface="Calibri"/>
                        <a:cs typeface="Times New Roman"/>
                      </a:endParaRPr>
                    </a:p>
                    <a:p>
                      <a:pPr algn="l">
                        <a:lnSpc>
                          <a:spcPct val="115000"/>
                        </a:lnSpc>
                        <a:spcBef>
                          <a:spcPts val="1000"/>
                        </a:spcBef>
                        <a:spcAft>
                          <a:spcPts val="0"/>
                        </a:spcAft>
                      </a:pPr>
                      <a:r>
                        <a:rPr lang="es-ES" sz="900">
                          <a:latin typeface="Century Gothic"/>
                          <a:ea typeface="Calibri"/>
                          <a:cs typeface="Arial"/>
                        </a:rPr>
                        <a:t>Debe gozar de un nivel alto de confianza </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075870">
                <a:tc>
                  <a:txBody>
                    <a:bodyPr/>
                    <a:lstStyle/>
                    <a:p>
                      <a:pPr algn="l">
                        <a:lnSpc>
                          <a:spcPct val="115000"/>
                        </a:lnSpc>
                        <a:spcBef>
                          <a:spcPts val="1000"/>
                        </a:spcBef>
                        <a:spcAft>
                          <a:spcPts val="0"/>
                        </a:spcAft>
                      </a:pPr>
                      <a:r>
                        <a:rPr lang="es-ES" sz="900" b="1">
                          <a:latin typeface="Century Gothic"/>
                          <a:ea typeface="Calibri"/>
                          <a:cs typeface="Times New Roman"/>
                        </a:rPr>
                        <a:t>Secretario</a:t>
                      </a:r>
                      <a:endParaRPr lang="es-ES" sz="90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Registrar en acta los temas tratados, las decisiones y las tareas acordadas y pendientes derivadas de cada sesión.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Distribuir el acta, entre los miembros del grupo.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Realizar copias necesarias de los documentos a emplear. </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Asegurar que el grupo cuenta con los medios necesarios para el desarrollo de la sesión (sala, ordenador, proyector…)</a:t>
                      </a:r>
                      <a:endParaRPr lang="es-ES" sz="9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Times New Roman"/>
                        </a:rPr>
                        <a:t>Organizar y archivar los documentos generados.</a:t>
                      </a:r>
                      <a:endParaRPr lang="es-ES" sz="900" u="none" strike="noStrike">
                        <a:effectLst/>
                        <a:uFill>
                          <a:solidFill>
                            <a:srgbClr val="E36C0A"/>
                          </a:solidFill>
                        </a:uFill>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b="1" dirty="0">
                          <a:latin typeface="Century Gothic"/>
                          <a:ea typeface="Calibri"/>
                          <a:cs typeface="Times New Roman"/>
                        </a:rPr>
                        <a:t>Podría ser cualquier miembro del grupo, independientemente del perfil que cubra</a:t>
                      </a:r>
                      <a:endParaRPr lang="es-ES" sz="900" dirty="0">
                        <a:latin typeface="Calibri"/>
                        <a:ea typeface="Calibri"/>
                        <a:cs typeface="Times New Roman"/>
                      </a:endParaRPr>
                    </a:p>
                    <a:p>
                      <a:pPr algn="l">
                        <a:lnSpc>
                          <a:spcPct val="115000"/>
                        </a:lnSpc>
                        <a:spcBef>
                          <a:spcPts val="1000"/>
                        </a:spcBef>
                        <a:spcAft>
                          <a:spcPts val="0"/>
                        </a:spcAft>
                      </a:pPr>
                      <a:r>
                        <a:rPr lang="es-ES" sz="900" dirty="0">
                          <a:latin typeface="Century Gothic"/>
                          <a:ea typeface="Calibri"/>
                          <a:cs typeface="Times New Roman"/>
                        </a:rPr>
                        <a:t>Debe ser una persona organizada y sistemática</a:t>
                      </a:r>
                      <a:endParaRPr lang="es-ES" sz="900" dirty="0">
                        <a:latin typeface="Calibri"/>
                        <a:ea typeface="Calibri"/>
                        <a:cs typeface="Times New Roman"/>
                      </a:endParaRPr>
                    </a:p>
                  </a:txBody>
                  <a:tcPr marL="31182" marR="31182"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2"/>
          <p:cNvSpPr txBox="1">
            <a:spLocks noChangeArrowheads="1"/>
          </p:cNvSpPr>
          <p:nvPr/>
        </p:nvSpPr>
        <p:spPr bwMode="auto">
          <a:xfrm>
            <a:off x="285720" y="2357430"/>
            <a:ext cx="3857652" cy="3108543"/>
          </a:xfrm>
          <a:prstGeom prst="rect">
            <a:avLst/>
          </a:prstGeom>
          <a:noFill/>
          <a:ln w="9525">
            <a:noFill/>
            <a:miter lim="800000"/>
            <a:headEnd/>
            <a:tailEnd/>
          </a:ln>
        </p:spPr>
        <p:txBody>
          <a:bodyPr wrap="square">
            <a:spAutoFit/>
          </a:bodyPr>
          <a:lstStyle/>
          <a:p>
            <a:pPr algn="ctr"/>
            <a:r>
              <a:rPr lang="es-ES" sz="2000" b="1" i="1" dirty="0">
                <a:solidFill>
                  <a:srgbClr val="FF0000"/>
                </a:solidFill>
              </a:rPr>
              <a:t>“Una estrategia para la mejora de las condiciones de trabajo a nivel ergonómico, estructurada y ordenada por medio de un procedimiento que incorpora la participación activa de los agentes sociales implicados” </a:t>
            </a:r>
          </a:p>
          <a:p>
            <a:pPr algn="ctr"/>
            <a:endParaRPr lang="es-ES" sz="2000" b="1" i="1" dirty="0">
              <a:solidFill>
                <a:srgbClr val="FF0000"/>
              </a:solidFill>
            </a:endParaRPr>
          </a:p>
          <a:p>
            <a:pPr algn="ctr"/>
            <a:r>
              <a:rPr lang="es-ES" sz="1600" b="1" dirty="0">
                <a:solidFill>
                  <a:srgbClr val="FF0000"/>
                </a:solidFill>
              </a:rPr>
              <a:t>(ISTAS-CCOO, 2014)</a:t>
            </a:r>
            <a:endParaRPr lang="es-ES" sz="2000" dirty="0">
              <a:solidFill>
                <a:srgbClr val="FF0000"/>
              </a:solidFill>
            </a:endParaRPr>
          </a:p>
        </p:txBody>
      </p:sp>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rgbClr val="811F91"/>
                </a:solidFill>
                <a:latin typeface="+mj-lt"/>
                <a:ea typeface="+mj-ea"/>
                <a:cs typeface="+mj-cs"/>
              </a:rPr>
              <a:t>Concepto de ergonomía participativa</a:t>
            </a:r>
            <a:endParaRPr kumimoji="0" lang="es-ES" sz="4400" b="1" i="0" u="none" strike="noStrike" kern="1200" cap="none" spc="0" normalizeH="0" baseline="0" noProof="0" dirty="0" smtClean="0">
              <a:ln>
                <a:noFill/>
              </a:ln>
              <a:solidFill>
                <a:srgbClr val="811F91"/>
              </a:solidFill>
              <a:effectLst/>
              <a:uLnTx/>
              <a:uFillTx/>
              <a:latin typeface="+mj-lt"/>
              <a:ea typeface="+mj-ea"/>
              <a:cs typeface="+mj-cs"/>
            </a:endParaRPr>
          </a:p>
        </p:txBody>
      </p:sp>
      <p:graphicFrame>
        <p:nvGraphicFramePr>
          <p:cNvPr id="6" name="5 Diagrama"/>
          <p:cNvGraphicFramePr/>
          <p:nvPr/>
        </p:nvGraphicFramePr>
        <p:xfrm>
          <a:off x="4357686" y="2143116"/>
          <a:ext cx="4548198" cy="324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número de diapositiva"/>
          <p:cNvSpPr>
            <a:spLocks noGrp="1"/>
          </p:cNvSpPr>
          <p:nvPr>
            <p:ph type="sldNum" sz="quarter" idx="12"/>
          </p:nvPr>
        </p:nvSpPr>
        <p:spPr/>
        <p:txBody>
          <a:bodyPr/>
          <a:lstStyle/>
          <a:p>
            <a:fld id="{ADE373B0-2A67-46EC-8C4A-4F2052C43514}" type="slidenum">
              <a:rPr lang="es-ES" smtClean="0"/>
              <a:pPr/>
              <a:t>6</a:t>
            </a:fld>
            <a:endParaRPr lang="es-ES" dirty="0"/>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ox(in)">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571488"/>
            <a:ext cx="8229600" cy="1143000"/>
          </a:xfrm>
        </p:spPr>
        <p:txBody>
          <a:bodyPr>
            <a:noAutofit/>
          </a:bodyPr>
          <a:lstStyle/>
          <a:p>
            <a:r>
              <a:rPr lang="es-ES" sz="3200" b="1" dirty="0" smtClean="0">
                <a:solidFill>
                  <a:srgbClr val="811F91"/>
                </a:solidFill>
              </a:rPr>
              <a:t>Tarea 5. Formar al Grupo Ergo en ergonomía y condiciones de trabajo del ámbito de intervención</a:t>
            </a:r>
            <a:endParaRPr lang="es-ES" sz="3200" b="1" dirty="0">
              <a:solidFill>
                <a:srgbClr val="811F91"/>
              </a:solidFill>
            </a:endParaRPr>
          </a:p>
        </p:txBody>
      </p:sp>
      <p:sp>
        <p:nvSpPr>
          <p:cNvPr id="7" name="6 Marcador de contenido"/>
          <p:cNvSpPr>
            <a:spLocks noGrp="1"/>
          </p:cNvSpPr>
          <p:nvPr>
            <p:ph idx="1"/>
          </p:nvPr>
        </p:nvSpPr>
        <p:spPr>
          <a:xfrm>
            <a:off x="457200" y="2214554"/>
            <a:ext cx="8229600" cy="3911609"/>
          </a:xfrm>
        </p:spPr>
        <p:txBody>
          <a:bodyPr>
            <a:normAutofit/>
          </a:bodyPr>
          <a:lstStyle/>
          <a:p>
            <a:pPr marL="342900" lvl="1" indent="-342900">
              <a:buBlip>
                <a:blip r:embed="rId3"/>
              </a:buBlip>
              <a:defRPr/>
            </a:pPr>
            <a:r>
              <a:rPr lang="es-ES" sz="2400" b="1" dirty="0" smtClean="0"/>
              <a:t>Objetivo</a:t>
            </a:r>
          </a:p>
          <a:p>
            <a:pPr>
              <a:buNone/>
            </a:pPr>
            <a:r>
              <a:rPr lang="es-ES" sz="2400" i="1" dirty="0" smtClean="0"/>
              <a:t>	Capacitar al Grupo Ergo en la ejecución eficaz y eficiente de las tareas encomendadas, aprovechando el intercambio de conocimientos y experiencias de los participantes en la definición e impartición de los contenidos formativos.</a:t>
            </a:r>
          </a:p>
          <a:p>
            <a:pPr>
              <a:buNone/>
            </a:pPr>
            <a:endParaRPr lang="es-ES" sz="2400" dirty="0" smtClean="0"/>
          </a:p>
          <a:p>
            <a:endParaRPr lang="es-ES" sz="2400" dirty="0"/>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60</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ADE373B0-2A67-46EC-8C4A-4F2052C43514}" type="slidenum">
              <a:rPr lang="es-ES" smtClean="0"/>
              <a:pPr/>
              <a:t>61</a:t>
            </a:fld>
            <a:endParaRPr lang="es-ES"/>
          </a:p>
        </p:txBody>
      </p:sp>
      <p:graphicFrame>
        <p:nvGraphicFramePr>
          <p:cNvPr id="5" name="4 Tabla"/>
          <p:cNvGraphicFramePr>
            <a:graphicFrameLocks noGrp="1"/>
          </p:cNvGraphicFramePr>
          <p:nvPr/>
        </p:nvGraphicFramePr>
        <p:xfrm>
          <a:off x="500034" y="785794"/>
          <a:ext cx="8215370" cy="5230123"/>
        </p:xfrm>
        <a:graphic>
          <a:graphicData uri="http://schemas.openxmlformats.org/drawingml/2006/table">
            <a:tbl>
              <a:tblPr/>
              <a:tblGrid>
                <a:gridCol w="2538098"/>
                <a:gridCol w="2803778"/>
                <a:gridCol w="1469722"/>
                <a:gridCol w="1403772"/>
              </a:tblGrid>
              <a:tr h="159632">
                <a:tc gridSpan="4">
                  <a:txBody>
                    <a:bodyPr/>
                    <a:lstStyle/>
                    <a:p>
                      <a:pPr algn="l">
                        <a:lnSpc>
                          <a:spcPct val="115000"/>
                        </a:lnSpc>
                        <a:spcBef>
                          <a:spcPts val="1000"/>
                        </a:spcBef>
                        <a:spcAft>
                          <a:spcPts val="0"/>
                        </a:spcAft>
                      </a:pPr>
                      <a:r>
                        <a:rPr lang="es-ES" sz="900" b="1" dirty="0">
                          <a:solidFill>
                            <a:srgbClr val="FFFFFF"/>
                          </a:solidFill>
                          <a:latin typeface="Century Gothic"/>
                          <a:ea typeface="Calibri"/>
                          <a:cs typeface="Arial"/>
                        </a:rPr>
                        <a:t>Tabla 10. Sesiones formativas básicas: Ergonomía laboral y Condiciones de trabajo del ámbito de intervención</a:t>
                      </a:r>
                      <a:endParaRPr lang="es-ES" sz="1000" dirty="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40434">
                <a:tc>
                  <a:txBody>
                    <a:bodyPr/>
                    <a:lstStyle/>
                    <a:p>
                      <a:pPr algn="l">
                        <a:lnSpc>
                          <a:spcPct val="115000"/>
                        </a:lnSpc>
                        <a:spcBef>
                          <a:spcPts val="1000"/>
                        </a:spcBef>
                        <a:spcAft>
                          <a:spcPts val="0"/>
                        </a:spcAft>
                      </a:pPr>
                      <a:r>
                        <a:rPr lang="es-ES" sz="900" b="1" dirty="0" smtClean="0">
                          <a:solidFill>
                            <a:srgbClr val="FFFFFF"/>
                          </a:solidFill>
                          <a:latin typeface="Century Gothic"/>
                          <a:ea typeface="Calibri"/>
                          <a:cs typeface="Arial"/>
                        </a:rPr>
                        <a:t>Contenidos</a:t>
                      </a:r>
                      <a:r>
                        <a:rPr lang="es-ES" sz="1000" b="1" baseline="0" dirty="0" smtClean="0">
                          <a:solidFill>
                            <a:srgbClr val="FFFFFF"/>
                          </a:solidFill>
                          <a:latin typeface="Calibri"/>
                          <a:ea typeface="Calibri"/>
                          <a:cs typeface="Times New Roman"/>
                        </a:rPr>
                        <a:t> </a:t>
                      </a:r>
                      <a:r>
                        <a:rPr lang="es-ES" sz="900" b="1" dirty="0" smtClean="0">
                          <a:solidFill>
                            <a:srgbClr val="FFFFFF"/>
                          </a:solidFill>
                          <a:latin typeface="Century Gothic"/>
                          <a:ea typeface="Calibri"/>
                          <a:cs typeface="Arial"/>
                        </a:rPr>
                        <a:t>teóricos </a:t>
                      </a:r>
                      <a:r>
                        <a:rPr lang="es-ES" sz="900" b="1" dirty="0">
                          <a:solidFill>
                            <a:srgbClr val="FFFFFF"/>
                          </a:solidFill>
                          <a:latin typeface="Century Gothic"/>
                          <a:ea typeface="Calibri"/>
                          <a:cs typeface="Arial"/>
                        </a:rPr>
                        <a:t>y prácticos</a:t>
                      </a:r>
                      <a:endParaRPr lang="es-ES" sz="1000" dirty="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c>
                  <a:txBody>
                    <a:bodyPr/>
                    <a:lstStyle/>
                    <a:p>
                      <a:pPr algn="l">
                        <a:lnSpc>
                          <a:spcPct val="115000"/>
                        </a:lnSpc>
                        <a:spcBef>
                          <a:spcPts val="1000"/>
                        </a:spcBef>
                        <a:spcAft>
                          <a:spcPts val="0"/>
                        </a:spcAft>
                      </a:pPr>
                      <a:r>
                        <a:rPr lang="es-ES" sz="900" b="1">
                          <a:solidFill>
                            <a:srgbClr val="FFFFFF"/>
                          </a:solidFill>
                          <a:latin typeface="Century Gothic"/>
                          <a:ea typeface="Calibri"/>
                          <a:cs typeface="Arial"/>
                        </a:rPr>
                        <a:t>Objetivos a lograr </a:t>
                      </a:r>
                      <a:endParaRPr lang="es-ES" sz="100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c>
                  <a:txBody>
                    <a:bodyPr/>
                    <a:lstStyle/>
                    <a:p>
                      <a:pPr algn="l">
                        <a:lnSpc>
                          <a:spcPct val="115000"/>
                        </a:lnSpc>
                        <a:spcBef>
                          <a:spcPts val="1000"/>
                        </a:spcBef>
                        <a:spcAft>
                          <a:spcPts val="0"/>
                        </a:spcAft>
                      </a:pPr>
                      <a:r>
                        <a:rPr lang="es-ES" sz="900" b="1">
                          <a:solidFill>
                            <a:srgbClr val="FFFFFF"/>
                          </a:solidFill>
                          <a:latin typeface="Century Gothic"/>
                          <a:ea typeface="Calibri"/>
                          <a:cs typeface="Arial"/>
                        </a:rPr>
                        <a:t>Duración </a:t>
                      </a:r>
                      <a:br>
                        <a:rPr lang="es-ES" sz="900" b="1">
                          <a:solidFill>
                            <a:srgbClr val="FFFFFF"/>
                          </a:solidFill>
                          <a:latin typeface="Century Gothic"/>
                          <a:ea typeface="Calibri"/>
                          <a:cs typeface="Arial"/>
                        </a:rPr>
                      </a:br>
                      <a:r>
                        <a:rPr lang="es-ES" sz="900" b="1">
                          <a:solidFill>
                            <a:srgbClr val="FFFFFF"/>
                          </a:solidFill>
                          <a:latin typeface="Century Gothic"/>
                          <a:ea typeface="Calibri"/>
                          <a:cs typeface="Arial"/>
                        </a:rPr>
                        <a:t>(orientativa)</a:t>
                      </a:r>
                      <a:endParaRPr lang="es-ES" sz="100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c>
                  <a:txBody>
                    <a:bodyPr/>
                    <a:lstStyle/>
                    <a:p>
                      <a:pPr algn="l">
                        <a:lnSpc>
                          <a:spcPct val="115000"/>
                        </a:lnSpc>
                        <a:spcBef>
                          <a:spcPts val="1000"/>
                        </a:spcBef>
                        <a:spcAft>
                          <a:spcPts val="0"/>
                        </a:spcAft>
                      </a:pPr>
                      <a:r>
                        <a:rPr lang="es-ES" sz="900" b="1">
                          <a:solidFill>
                            <a:srgbClr val="FFFFFF"/>
                          </a:solidFill>
                          <a:latin typeface="Century Gothic"/>
                          <a:ea typeface="Calibri"/>
                          <a:cs typeface="Arial"/>
                        </a:rPr>
                        <a:t>Perfil del docente</a:t>
                      </a:r>
                      <a:endParaRPr lang="es-ES" sz="100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F48162"/>
                    </a:solidFill>
                  </a:tcPr>
                </a:tc>
              </a:tr>
              <a:tr h="1527099">
                <a:tc>
                  <a:txBody>
                    <a:bodyPr/>
                    <a:lstStyle/>
                    <a:p>
                      <a:pPr algn="l">
                        <a:lnSpc>
                          <a:spcPct val="115000"/>
                        </a:lnSpc>
                        <a:spcBef>
                          <a:spcPts val="1000"/>
                        </a:spcBef>
                        <a:spcAft>
                          <a:spcPts val="0"/>
                        </a:spcAft>
                      </a:pPr>
                      <a:r>
                        <a:rPr lang="es-ES" sz="900" b="1" cap="all">
                          <a:latin typeface="Century Gothic"/>
                          <a:ea typeface="Calibri"/>
                          <a:cs typeface="Arial"/>
                        </a:rPr>
                        <a:t>ERGONOMÍA LABORAL</a:t>
                      </a:r>
                      <a:endParaRPr lang="es-ES" sz="1000">
                        <a:latin typeface="Calibri"/>
                        <a:ea typeface="Calibri"/>
                        <a:cs typeface="Times New Roman"/>
                      </a:endParaRPr>
                    </a:p>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Concepto de ergonomía</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Daños a la salud por trastornos musculoesqueléticos</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El riesgo ergonómico: factores de riesgo y sus causas de exposición</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Medidas preventivas frente al riesgo ergonómico</a:t>
                      </a:r>
                      <a:endParaRPr lang="es-ES" sz="1000" u="none" strike="noStrike">
                        <a:effectLst/>
                        <a:uFill>
                          <a:solidFill>
                            <a:srgbClr val="E36C0A"/>
                          </a:solidFill>
                        </a:uFill>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Contar con una base teórica común en ergonomía.</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Entender las situaciones de riesgo ergonómicas en el contexto laboral.  </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Capacitar para la identificación de causas de exposición a factores de riesgo ergonómicos.</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Capacitar para la elaboración de propuestas de medidas preventivas.</a:t>
                      </a:r>
                      <a:endParaRPr lang="es-ES" sz="1000" u="none" strike="noStrike">
                        <a:effectLst/>
                        <a:uFill>
                          <a:solidFill>
                            <a:srgbClr val="E36C0A"/>
                          </a:solidFill>
                        </a:uFill>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a:latin typeface="Century Gothic"/>
                          <a:ea typeface="Calibri"/>
                          <a:cs typeface="Arial"/>
                        </a:rPr>
                        <a:t>2-3 horas</a:t>
                      </a:r>
                      <a:endParaRPr lang="es-ES" sz="100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dirty="0">
                          <a:latin typeface="Century Gothic"/>
                          <a:ea typeface="Calibri"/>
                          <a:cs typeface="Arial"/>
                        </a:rPr>
                        <a:t>Con formación en ergonomía y conocedor de las condiciones de trabajo en el ámbito de intervención, o al menos, en el sector de actividad</a:t>
                      </a:r>
                      <a:endParaRPr lang="es-ES" sz="1000" dirty="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3202958">
                <a:tc>
                  <a:txBody>
                    <a:bodyPr/>
                    <a:lstStyle/>
                    <a:p>
                      <a:pPr algn="l">
                        <a:lnSpc>
                          <a:spcPct val="115000"/>
                        </a:lnSpc>
                        <a:spcBef>
                          <a:spcPts val="1000"/>
                        </a:spcBef>
                        <a:spcAft>
                          <a:spcPts val="0"/>
                        </a:spcAft>
                      </a:pPr>
                      <a:r>
                        <a:rPr lang="es-ES" sz="900" b="1" cap="all">
                          <a:latin typeface="Century Gothic"/>
                          <a:ea typeface="Calibri"/>
                          <a:cs typeface="Arial"/>
                        </a:rPr>
                        <a:t>Condiciones de trabajo DEL ámbito de intervención</a:t>
                      </a:r>
                      <a:endParaRPr lang="es-ES" sz="1000">
                        <a:latin typeface="Calibri"/>
                        <a:ea typeface="Calibri"/>
                        <a:cs typeface="Times New Roman"/>
                      </a:endParaRPr>
                    </a:p>
                    <a:p>
                      <a:pPr marL="342900" lvl="0" indent="-342900" algn="l" fontAlgn="base">
                        <a:lnSpc>
                          <a:spcPct val="115000"/>
                        </a:lnSpc>
                        <a:spcBef>
                          <a:spcPts val="1000"/>
                        </a:spcBef>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Organigrama, departamento/sección de los puestos</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Número y características individuales y laborales de los trabajadores por puesto. </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Datos de siniestralidad por trastornos musculoesqueléticos</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Objetivo general de cada puesto</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Relación de tareas desarrolladas por puesto.</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Descripción de tareas por puesto.</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Características de cada puesto respecto a la organización del trabajo, el entorno de trabajo, etc.</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Otra información relevante.</a:t>
                      </a:r>
                      <a:endParaRPr lang="es-ES" sz="1000" u="none" strike="noStrike">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a:effectLst/>
                          <a:uFill>
                            <a:solidFill>
                              <a:srgbClr val="E36C0A"/>
                            </a:solidFill>
                          </a:uFill>
                          <a:latin typeface="Century Gothic"/>
                          <a:ea typeface="Calibri"/>
                          <a:cs typeface="Arial"/>
                        </a:rPr>
                        <a:t>Visita a los puestos de trabajo </a:t>
                      </a:r>
                      <a:endParaRPr lang="es-ES" sz="1000" u="none" strike="noStrike">
                        <a:effectLst/>
                        <a:uFill>
                          <a:solidFill>
                            <a:srgbClr val="E36C0A"/>
                          </a:solidFill>
                        </a:uFill>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Arial"/>
                        </a:rPr>
                        <a:t>Conocer las características del ámbito de intervención</a:t>
                      </a:r>
                      <a:endParaRPr lang="es-ES" sz="1000" u="none" strike="noStrike" dirty="0">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Arial"/>
                        </a:rPr>
                        <a:t>Realizar una descripción detallada de las tareas, duración en la jornada, distribución y procesos.</a:t>
                      </a:r>
                      <a:endParaRPr lang="es-ES" sz="1000" u="none" strike="noStrike" dirty="0">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Arial"/>
                        </a:rPr>
                        <a:t>Capacitar para la creación de colectivos homogéneos de cada puesto de trabajo. </a:t>
                      </a:r>
                      <a:endParaRPr lang="es-ES" sz="1000" u="none" strike="noStrike" dirty="0">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Arial"/>
                        </a:rPr>
                        <a:t>Recopilar información detallada sobre las condiciones de trabajo de cada puesto de trabajo.</a:t>
                      </a:r>
                      <a:endParaRPr lang="es-ES" sz="1000" u="none" strike="noStrike" dirty="0">
                        <a:effectLst/>
                        <a:uFill>
                          <a:solidFill>
                            <a:srgbClr val="E36C0A"/>
                          </a:solidFill>
                        </a:uFill>
                        <a:latin typeface="Calibri"/>
                        <a:ea typeface="Calibri"/>
                        <a:cs typeface="Times New Roman"/>
                      </a:endParaRPr>
                    </a:p>
                    <a:p>
                      <a:pPr marL="342900" lvl="0" indent="-342900" algn="l" fontAlgn="base">
                        <a:lnSpc>
                          <a:spcPct val="115000"/>
                        </a:lnSpc>
                        <a:spcAft>
                          <a:spcPts val="0"/>
                        </a:spcAft>
                        <a:buSzPts val="1200"/>
                        <a:buFont typeface="Symbol"/>
                        <a:buBlip>
                          <a:blip r:embed="rId3"/>
                        </a:buBlip>
                      </a:pPr>
                      <a:r>
                        <a:rPr lang="es-ES" sz="900" u="none" strike="noStrike" dirty="0">
                          <a:effectLst/>
                          <a:uFill>
                            <a:solidFill>
                              <a:srgbClr val="E36C0A"/>
                            </a:solidFill>
                          </a:uFill>
                          <a:latin typeface="Century Gothic"/>
                          <a:ea typeface="Calibri"/>
                          <a:cs typeface="Arial"/>
                        </a:rPr>
                        <a:t>Facilitar la posterior identificación de causas de exposición a los factores de riesgo ergonómicos, proporcionado información sobre la organización del trabajo, condiciones ambientales y del entorno de trabajo, etc.</a:t>
                      </a:r>
                      <a:endParaRPr lang="es-ES" sz="1000" u="none" strike="noStrike" dirty="0">
                        <a:effectLst/>
                        <a:uFill>
                          <a:solidFill>
                            <a:srgbClr val="E36C0A"/>
                          </a:solidFill>
                        </a:uFill>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a:latin typeface="Century Gothic"/>
                          <a:ea typeface="Calibri"/>
                          <a:cs typeface="Arial"/>
                        </a:rPr>
                        <a:t>30-40 minutos por puesto </a:t>
                      </a:r>
                      <a:endParaRPr lang="es-ES" sz="1000">
                        <a:latin typeface="Calibri"/>
                        <a:ea typeface="Calibri"/>
                        <a:cs typeface="Times New Roman"/>
                      </a:endParaRPr>
                    </a:p>
                    <a:p>
                      <a:pPr algn="l">
                        <a:lnSpc>
                          <a:spcPct val="115000"/>
                        </a:lnSpc>
                        <a:spcBef>
                          <a:spcPts val="1000"/>
                        </a:spcBef>
                        <a:spcAft>
                          <a:spcPts val="0"/>
                        </a:spcAft>
                      </a:pPr>
                      <a:r>
                        <a:rPr lang="es-ES" sz="900">
                          <a:latin typeface="Century Gothic"/>
                          <a:ea typeface="Calibri"/>
                          <a:cs typeface="Arial"/>
                        </a:rPr>
                        <a:t>Más el tiempo destinado a las visitas a los puestos de trabajo</a:t>
                      </a:r>
                      <a:endParaRPr lang="es-ES" sz="100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900" dirty="0">
                          <a:latin typeface="Century Gothic"/>
                          <a:ea typeface="Calibri"/>
                          <a:cs typeface="Arial"/>
                        </a:rPr>
                        <a:t>Con conocimiento de las condiciones de trabajo del ámbito de intervención </a:t>
                      </a:r>
                      <a:endParaRPr lang="es-ES" sz="1000" dirty="0">
                        <a:latin typeface="Calibri"/>
                        <a:ea typeface="Calibri"/>
                        <a:cs typeface="Times New Roman"/>
                      </a:endParaRPr>
                    </a:p>
                  </a:txBody>
                  <a:tcPr marL="28310" marR="2831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043758" cy="1143000"/>
          </a:xfrm>
        </p:spPr>
        <p:txBody>
          <a:bodyPr>
            <a:noAutofit/>
          </a:bodyPr>
          <a:lstStyle/>
          <a:p>
            <a:r>
              <a:rPr lang="es-ES" sz="2400" b="1" dirty="0" smtClean="0">
                <a:solidFill>
                  <a:srgbClr val="811F91"/>
                </a:solidFill>
              </a:rPr>
              <a:t>Sesión de ergonomía laboral</a:t>
            </a:r>
            <a:endParaRPr lang="es-ES" sz="2400" b="1" dirty="0">
              <a:solidFill>
                <a:srgbClr val="811F91"/>
              </a:solidFill>
            </a:endParaRPr>
          </a:p>
        </p:txBody>
      </p:sp>
      <p:sp>
        <p:nvSpPr>
          <p:cNvPr id="3" name="2 Marcador de contenido"/>
          <p:cNvSpPr>
            <a:spLocks noGrp="1"/>
          </p:cNvSpPr>
          <p:nvPr>
            <p:ph idx="1"/>
          </p:nvPr>
        </p:nvSpPr>
        <p:spPr>
          <a:xfrm>
            <a:off x="500034" y="1571613"/>
            <a:ext cx="3900486" cy="4286280"/>
          </a:xfrm>
        </p:spPr>
        <p:txBody>
          <a:bodyPr>
            <a:noAutofit/>
          </a:bodyPr>
          <a:lstStyle/>
          <a:p>
            <a:pPr marL="342900" lvl="1" indent="-342900">
              <a:buBlip>
                <a:blip r:embed="rId3"/>
              </a:buBlip>
              <a:defRPr/>
            </a:pPr>
            <a:r>
              <a:rPr lang="es-ES" sz="1600" dirty="0" smtClean="0"/>
              <a:t>Se ha observado que un nivel previo de </a:t>
            </a:r>
            <a:r>
              <a:rPr lang="es-ES" sz="1600" b="1" dirty="0" smtClean="0"/>
              <a:t>formación en ergonomía de los trabajadores del ámbito de la intervención </a:t>
            </a:r>
            <a:r>
              <a:rPr lang="es-ES" sz="1600" dirty="0" smtClean="0"/>
              <a:t>puede facilitar y enriquecer algunas tareas del procedimiento, como por ejemplo, la cumplimentación del cuestionario o la elaboración de propuestas de medidas preventivas. </a:t>
            </a:r>
          </a:p>
          <a:p>
            <a:pPr marL="342900" lvl="1" indent="-342900">
              <a:buBlip>
                <a:blip r:embed="rId3"/>
              </a:buBlip>
              <a:defRPr/>
            </a:pPr>
            <a:endParaRPr lang="es-ES" sz="1600" dirty="0" smtClean="0"/>
          </a:p>
          <a:p>
            <a:pPr marL="342900" lvl="1" indent="-342900">
              <a:buBlip>
                <a:blip r:embed="rId3"/>
              </a:buBlip>
              <a:defRPr/>
            </a:pPr>
            <a:r>
              <a:rPr lang="es-ES" sz="1600" dirty="0" smtClean="0"/>
              <a:t>El Grupo Ergo deberá </a:t>
            </a:r>
            <a:r>
              <a:rPr lang="es-ES" sz="1600" b="1" dirty="0" smtClean="0"/>
              <a:t>considerar esta necesidad y valorar las posibilidades </a:t>
            </a:r>
            <a:r>
              <a:rPr lang="es-ES" sz="1600" dirty="0" smtClean="0"/>
              <a:t>de formar a sus ocupantes. </a:t>
            </a:r>
            <a:endParaRPr lang="es-ES" sz="1600" dirty="0"/>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62</a:t>
            </a:fld>
            <a:endParaRPr lang="es-ES"/>
          </a:p>
        </p:txBody>
      </p:sp>
      <p:pic>
        <p:nvPicPr>
          <p:cNvPr id="6" name="8 Imagen" descr="Desm.amianto 5.JPG"/>
          <p:cNvPicPr>
            <a:picLocks noChangeAspect="1"/>
          </p:cNvPicPr>
          <p:nvPr/>
        </p:nvPicPr>
        <p:blipFill>
          <a:blip r:embed="rId4" cstate="print"/>
          <a:srcRect/>
          <a:stretch>
            <a:fillRect/>
          </a:stretch>
        </p:blipFill>
        <p:spPr bwMode="auto">
          <a:xfrm>
            <a:off x="4929190" y="1571612"/>
            <a:ext cx="3714750" cy="3714750"/>
          </a:xfrm>
          <a:prstGeom prst="rect">
            <a:avLst/>
          </a:prstGeom>
          <a:noFill/>
          <a:ln w="9525">
            <a:noFill/>
            <a:miter lim="800000"/>
            <a:headEnd/>
            <a:tailEnd/>
          </a:ln>
        </p:spPr>
      </p:pic>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86238" cy="1143000"/>
          </a:xfrm>
        </p:spPr>
        <p:txBody>
          <a:bodyPr>
            <a:noAutofit/>
          </a:bodyPr>
          <a:lstStyle/>
          <a:p>
            <a:r>
              <a:rPr lang="es-ES" sz="2400" b="1" dirty="0" smtClean="0">
                <a:solidFill>
                  <a:srgbClr val="811F91"/>
                </a:solidFill>
              </a:rPr>
              <a:t>Sesión de condiciones de trabajo en el ámbito de intervención</a:t>
            </a:r>
            <a:endParaRPr lang="es-ES" sz="2400" b="1" dirty="0">
              <a:solidFill>
                <a:srgbClr val="811F91"/>
              </a:solidFill>
            </a:endParaRPr>
          </a:p>
        </p:txBody>
      </p:sp>
      <p:sp>
        <p:nvSpPr>
          <p:cNvPr id="3" name="2 Marcador de contenido"/>
          <p:cNvSpPr>
            <a:spLocks noGrp="1"/>
          </p:cNvSpPr>
          <p:nvPr>
            <p:ph idx="1"/>
          </p:nvPr>
        </p:nvSpPr>
        <p:spPr>
          <a:xfrm>
            <a:off x="457200" y="1928802"/>
            <a:ext cx="3900486" cy="3697295"/>
          </a:xfrm>
        </p:spPr>
        <p:txBody>
          <a:bodyPr>
            <a:noAutofit/>
          </a:bodyPr>
          <a:lstStyle/>
          <a:p>
            <a:pPr marL="3175" indent="-3175">
              <a:buNone/>
            </a:pPr>
            <a:r>
              <a:rPr lang="es-ES" sz="1800" dirty="0" smtClean="0"/>
              <a:t>El </a:t>
            </a:r>
            <a:r>
              <a:rPr lang="es-ES" sz="1800" b="1" dirty="0" smtClean="0"/>
              <a:t>Anexo 4 </a:t>
            </a:r>
            <a:r>
              <a:rPr lang="es-ES" sz="1800" dirty="0" smtClean="0"/>
              <a:t>incluye una herramienta que permite describir en detalle las condiciones de trabajo de cada puesto, </a:t>
            </a:r>
            <a:r>
              <a:rPr lang="es-ES" sz="1800" b="1" dirty="0" smtClean="0"/>
              <a:t>las cuales podrían agravar o aumentar la probabilidad de sufrir un trastorno musculoesquelético de origen laboral</a:t>
            </a:r>
            <a:r>
              <a:rPr lang="es-ES" sz="1800" dirty="0" smtClean="0"/>
              <a:t>, facilitando de este modo, la información complementaria y necesaria sobre la exposición a otros factores de riesgo a tener en cuenta en la identificación de las causas de exposición.</a:t>
            </a:r>
            <a:endParaRPr lang="es-ES" sz="1800" dirty="0"/>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63</a:t>
            </a:fld>
            <a:endParaRPr lang="es-ES"/>
          </a:p>
        </p:txBody>
      </p:sp>
      <p:pic>
        <p:nvPicPr>
          <p:cNvPr id="129026" name="Picture 2"/>
          <p:cNvPicPr>
            <a:picLocks noChangeAspect="1" noChangeArrowheads="1"/>
          </p:cNvPicPr>
          <p:nvPr/>
        </p:nvPicPr>
        <p:blipFill>
          <a:blip r:embed="rId3" cstate="print"/>
          <a:srcRect/>
          <a:stretch>
            <a:fillRect/>
          </a:stretch>
        </p:blipFill>
        <p:spPr bwMode="auto">
          <a:xfrm>
            <a:off x="4714876" y="285728"/>
            <a:ext cx="4148149" cy="6064499"/>
          </a:xfrm>
          <a:prstGeom prst="rect">
            <a:avLst/>
          </a:prstGeom>
          <a:noFill/>
          <a:ln w="9525">
            <a:noFill/>
            <a:miter lim="800000"/>
            <a:headEnd/>
            <a:tailEnd/>
          </a:ln>
          <a:effectLst/>
        </p:spPr>
      </p:pic>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64514" name="1 Título"/>
          <p:cNvSpPr>
            <a:spLocks noGrp="1"/>
          </p:cNvSpPr>
          <p:nvPr>
            <p:ph type="title"/>
          </p:nvPr>
        </p:nvSpPr>
        <p:spPr>
          <a:xfrm>
            <a:off x="428596" y="142852"/>
            <a:ext cx="8229600" cy="1143000"/>
          </a:xfrm>
        </p:spPr>
        <p:txBody>
          <a:bodyPr>
            <a:normAutofit/>
          </a:bodyPr>
          <a:lstStyle/>
          <a:p>
            <a:r>
              <a:rPr lang="es-ES" sz="4000" b="1" dirty="0" smtClean="0"/>
              <a:t>Fase INTERVENCIÓN</a:t>
            </a:r>
          </a:p>
        </p:txBody>
      </p:sp>
      <p:sp>
        <p:nvSpPr>
          <p:cNvPr id="5" name="4 Marcador de número de diapositiva"/>
          <p:cNvSpPr>
            <a:spLocks noGrp="1"/>
          </p:cNvSpPr>
          <p:nvPr>
            <p:ph type="sldNum" sz="quarter" idx="12"/>
          </p:nvPr>
        </p:nvSpPr>
        <p:spPr/>
        <p:txBody>
          <a:bodyPr/>
          <a:lstStyle/>
          <a:p>
            <a:fld id="{ADE373B0-2A67-46EC-8C4A-4F2052C43514}" type="slidenum">
              <a:rPr lang="es-ES" smtClean="0"/>
              <a:pPr/>
              <a:t>64</a:t>
            </a:fld>
            <a:endParaRPr lang="es-ES"/>
          </a:p>
        </p:txBody>
      </p:sp>
      <p:graphicFrame>
        <p:nvGraphicFramePr>
          <p:cNvPr id="7" name="6 Diagrama"/>
          <p:cNvGraphicFramePr/>
          <p:nvPr/>
        </p:nvGraphicFramePr>
        <p:xfrm>
          <a:off x="785786" y="1142984"/>
          <a:ext cx="7572428" cy="523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42910" y="0"/>
            <a:ext cx="7889903" cy="1000108"/>
          </a:xfrm>
        </p:spPr>
        <p:txBody>
          <a:bodyPr>
            <a:normAutofit fontScale="90000"/>
          </a:bodyPr>
          <a:lstStyle/>
          <a:p>
            <a:r>
              <a:rPr lang="es-ES" sz="4000" b="1" dirty="0" smtClean="0"/>
              <a:t>Etapa de identificación y análisis</a:t>
            </a:r>
          </a:p>
        </p:txBody>
      </p:sp>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65</a:t>
            </a:fld>
            <a:endParaRPr lang="es-ES"/>
          </a:p>
        </p:txBody>
      </p:sp>
      <p:graphicFrame>
        <p:nvGraphicFramePr>
          <p:cNvPr id="6" name="5 Diagrama"/>
          <p:cNvGraphicFramePr/>
          <p:nvPr/>
        </p:nvGraphicFramePr>
        <p:xfrm>
          <a:off x="928662" y="1928802"/>
          <a:ext cx="7143799" cy="4071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642910" y="1000109"/>
            <a:ext cx="7786742" cy="954107"/>
          </a:xfrm>
          <a:prstGeom prst="rect">
            <a:avLst/>
          </a:prstGeom>
          <a:noFill/>
        </p:spPr>
        <p:txBody>
          <a:bodyPr wrap="square" rtlCol="0">
            <a:spAutoFit/>
          </a:bodyPr>
          <a:lstStyle/>
          <a:p>
            <a:r>
              <a:rPr lang="es-ES" sz="1400" b="1" dirty="0" smtClean="0"/>
              <a:t>Objetivo:</a:t>
            </a:r>
            <a:r>
              <a:rPr lang="es-ES" sz="1400" dirty="0" smtClean="0"/>
              <a:t> identificar exposiciones a factores de riesgo ergonómicos y daños prioritarios en los puestos de trabajo por colectivo homogéneo, para después identificar las causas de exposición a dichos factores de riesgo. </a:t>
            </a:r>
          </a:p>
          <a:p>
            <a:endParaRPr lang="es-ES" sz="1400" dirty="0"/>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b="1" dirty="0" smtClean="0">
                <a:solidFill>
                  <a:srgbClr val="811F91"/>
                </a:solidFill>
              </a:rPr>
              <a:t>Herramientas</a:t>
            </a:r>
            <a:endParaRPr lang="es-ES" b="1" dirty="0">
              <a:solidFill>
                <a:srgbClr val="811F91"/>
              </a:solidFill>
            </a:endParaRPr>
          </a:p>
        </p:txBody>
      </p:sp>
      <p:graphicFrame>
        <p:nvGraphicFramePr>
          <p:cNvPr id="8" name="7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66</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28596" y="0"/>
            <a:ext cx="8104217" cy="1125538"/>
          </a:xfrm>
        </p:spPr>
        <p:txBody>
          <a:bodyPr>
            <a:noAutofit/>
          </a:bodyPr>
          <a:lstStyle/>
          <a:p>
            <a:r>
              <a:rPr lang="es-ES" sz="3200" b="1" dirty="0" smtClean="0">
                <a:solidFill>
                  <a:srgbClr val="811F91"/>
                </a:solidFill>
              </a:rPr>
              <a:t>El cuestionario de factores de riesgo ergonómicos y daños</a:t>
            </a:r>
          </a:p>
        </p:txBody>
      </p:sp>
      <p:sp>
        <p:nvSpPr>
          <p:cNvPr id="7" name="6 Marcador de número de diapositiva"/>
          <p:cNvSpPr>
            <a:spLocks noGrp="1"/>
          </p:cNvSpPr>
          <p:nvPr>
            <p:ph type="sldNum" sz="quarter" idx="11"/>
          </p:nvPr>
        </p:nvSpPr>
        <p:spPr/>
        <p:txBody>
          <a:bodyPr/>
          <a:lstStyle/>
          <a:p>
            <a:pPr>
              <a:defRPr/>
            </a:pPr>
            <a:fld id="{2B15F588-CF59-41F9-9A83-7EDB2CB836CE}" type="slidenum">
              <a:rPr lang="es-ES" smtClean="0"/>
              <a:pPr>
                <a:defRPr/>
              </a:pPr>
              <a:t>67</a:t>
            </a:fld>
            <a:endParaRPr lang="es-ES" dirty="0"/>
          </a:p>
        </p:txBody>
      </p:sp>
      <p:sp>
        <p:nvSpPr>
          <p:cNvPr id="8" name="7 Marcador de texto"/>
          <p:cNvSpPr>
            <a:spLocks noGrp="1"/>
          </p:cNvSpPr>
          <p:nvPr>
            <p:ph type="body" sz="half" idx="1"/>
          </p:nvPr>
        </p:nvSpPr>
        <p:spPr>
          <a:xfrm>
            <a:off x="642910" y="1643050"/>
            <a:ext cx="3748086" cy="4286280"/>
          </a:xfrm>
        </p:spPr>
        <p:txBody>
          <a:bodyPr>
            <a:normAutofit fontScale="55000" lnSpcReduction="20000"/>
          </a:bodyPr>
          <a:lstStyle/>
          <a:p>
            <a:pPr marL="342900" lvl="1" indent="-342900" fontAlgn="base">
              <a:buBlip>
                <a:blip r:embed="rId3"/>
              </a:buBlip>
              <a:defRPr/>
            </a:pPr>
            <a:r>
              <a:rPr lang="es-ES" sz="3600" b="1" dirty="0" smtClean="0"/>
              <a:t>Objetivo </a:t>
            </a:r>
          </a:p>
          <a:p>
            <a:pPr lvl="0" fontAlgn="base">
              <a:buNone/>
            </a:pPr>
            <a:r>
              <a:rPr lang="es-ES" sz="4400" b="1" dirty="0" smtClean="0"/>
              <a:t>	</a:t>
            </a:r>
            <a:r>
              <a:rPr lang="es-ES" dirty="0" smtClean="0"/>
              <a:t>Obtener información directa de los trabajadores de cada puesto de trabajo por colectivo homogéneo, acerca de: </a:t>
            </a:r>
          </a:p>
          <a:p>
            <a:pPr lvl="0" fontAlgn="base"/>
            <a:endParaRPr lang="es-ES" sz="4400" dirty="0" smtClean="0"/>
          </a:p>
          <a:p>
            <a:pPr lvl="1">
              <a:buFont typeface="Arial" pitchFamily="34" charset="0"/>
              <a:buChar char="•"/>
            </a:pPr>
            <a:r>
              <a:rPr lang="es-ES" b="1" dirty="0" smtClean="0">
                <a:solidFill>
                  <a:srgbClr val="FF0000"/>
                </a:solidFill>
              </a:rPr>
              <a:t>La presencia de molestias y dolores musculoesqueléticos </a:t>
            </a:r>
            <a:r>
              <a:rPr lang="es-ES" dirty="0" smtClean="0">
                <a:solidFill>
                  <a:srgbClr val="FF0000"/>
                </a:solidFill>
              </a:rPr>
              <a:t>a consecuencia del trabajo, según frecuencia y gravedad.</a:t>
            </a:r>
          </a:p>
          <a:p>
            <a:pPr lvl="1">
              <a:buFont typeface="Arial" pitchFamily="34" charset="0"/>
              <a:buChar char="•"/>
            </a:pPr>
            <a:endParaRPr lang="es-ES" b="1" dirty="0" smtClean="0">
              <a:solidFill>
                <a:srgbClr val="FF0000"/>
              </a:solidFill>
            </a:endParaRPr>
          </a:p>
          <a:p>
            <a:pPr lvl="1">
              <a:buFont typeface="Arial" pitchFamily="34" charset="0"/>
              <a:buChar char="•"/>
            </a:pPr>
            <a:r>
              <a:rPr lang="es-ES" b="1" dirty="0" smtClean="0">
                <a:solidFill>
                  <a:srgbClr val="FF0000"/>
                </a:solidFill>
              </a:rPr>
              <a:t>Las exposiciones a factores de riesgo ergonómicos </a:t>
            </a:r>
            <a:r>
              <a:rPr lang="es-ES" dirty="0" smtClean="0">
                <a:solidFill>
                  <a:srgbClr val="FF0000"/>
                </a:solidFill>
              </a:rPr>
              <a:t>(fundamentalmente, biomecánicos) según frecuencia, duración e intensidad del esfuerzo. </a:t>
            </a:r>
          </a:p>
          <a:p>
            <a:pPr lvl="1">
              <a:buNone/>
            </a:pPr>
            <a:endParaRPr lang="es-ES" sz="4000" dirty="0" smtClean="0"/>
          </a:p>
          <a:p>
            <a:endParaRPr lang="es-ES" dirty="0"/>
          </a:p>
        </p:txBody>
      </p:sp>
      <p:pic>
        <p:nvPicPr>
          <p:cNvPr id="24577" name="Picture 1"/>
          <p:cNvPicPr>
            <a:picLocks noChangeAspect="1" noChangeArrowheads="1"/>
          </p:cNvPicPr>
          <p:nvPr/>
        </p:nvPicPr>
        <p:blipFill>
          <a:blip r:embed="rId4" cstate="print"/>
          <a:srcRect/>
          <a:stretch>
            <a:fillRect/>
          </a:stretch>
        </p:blipFill>
        <p:spPr bwMode="auto">
          <a:xfrm>
            <a:off x="4900027" y="1142984"/>
            <a:ext cx="3750738" cy="5072098"/>
          </a:xfrm>
          <a:prstGeom prst="rect">
            <a:avLst/>
          </a:prstGeom>
          <a:noFill/>
          <a:ln w="9525">
            <a:noFill/>
            <a:miter lim="800000"/>
            <a:headEnd/>
            <a:tailEnd/>
          </a:ln>
          <a:effectLst/>
        </p:spPr>
      </p:pic>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20" y="0"/>
            <a:ext cx="8247093" cy="1125538"/>
          </a:xfrm>
        </p:spPr>
        <p:txBody>
          <a:bodyPr>
            <a:normAutofit/>
          </a:bodyPr>
          <a:lstStyle/>
          <a:p>
            <a:r>
              <a:rPr lang="es-ES" sz="2800" b="1" dirty="0" smtClean="0">
                <a:solidFill>
                  <a:srgbClr val="811F91"/>
                </a:solidFill>
              </a:rPr>
              <a:t>Ejemplo de Informe de resultados: Daños</a:t>
            </a:r>
          </a:p>
        </p:txBody>
      </p:sp>
      <p:sp>
        <p:nvSpPr>
          <p:cNvPr id="5" name="4 Marcador de número de diapositiva"/>
          <p:cNvSpPr>
            <a:spLocks noGrp="1"/>
          </p:cNvSpPr>
          <p:nvPr>
            <p:ph type="sldNum" sz="quarter" idx="11"/>
          </p:nvPr>
        </p:nvSpPr>
        <p:spPr/>
        <p:txBody>
          <a:bodyPr/>
          <a:lstStyle/>
          <a:p>
            <a:pPr>
              <a:defRPr/>
            </a:pPr>
            <a:fld id="{2B15F588-CF59-41F9-9A83-7EDB2CB836CE}" type="slidenum">
              <a:rPr lang="es-ES" smtClean="0"/>
              <a:pPr>
                <a:defRPr/>
              </a:pPr>
              <a:t>68</a:t>
            </a:fld>
            <a:endParaRPr lang="es-ES"/>
          </a:p>
        </p:txBody>
      </p:sp>
      <p:pic>
        <p:nvPicPr>
          <p:cNvPr id="21505" name="Picture 1"/>
          <p:cNvPicPr>
            <a:picLocks noChangeAspect="1" noChangeArrowheads="1"/>
          </p:cNvPicPr>
          <p:nvPr/>
        </p:nvPicPr>
        <p:blipFill>
          <a:blip r:embed="rId3" cstate="print"/>
          <a:srcRect/>
          <a:stretch>
            <a:fillRect/>
          </a:stretch>
        </p:blipFill>
        <p:spPr bwMode="auto">
          <a:xfrm>
            <a:off x="1500166" y="1000108"/>
            <a:ext cx="6260232" cy="5629292"/>
          </a:xfrm>
          <a:prstGeom prst="rect">
            <a:avLst/>
          </a:prstGeom>
          <a:noFill/>
          <a:ln w="9525">
            <a:noFill/>
            <a:miter lim="800000"/>
            <a:headEnd/>
            <a:tailEnd/>
          </a:ln>
          <a:effectLst/>
        </p:spPr>
      </p:pic>
      <p:sp>
        <p:nvSpPr>
          <p:cNvPr id="6" name="5 Rectángulo"/>
          <p:cNvSpPr/>
          <p:nvPr/>
        </p:nvSpPr>
        <p:spPr>
          <a:xfrm>
            <a:off x="714348" y="6596414"/>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20" y="0"/>
            <a:ext cx="8247093" cy="1125538"/>
          </a:xfrm>
        </p:spPr>
        <p:txBody>
          <a:bodyPr>
            <a:normAutofit/>
          </a:bodyPr>
          <a:lstStyle/>
          <a:p>
            <a:r>
              <a:rPr lang="es-ES" sz="2400" b="1" dirty="0" smtClean="0">
                <a:solidFill>
                  <a:srgbClr val="811F91"/>
                </a:solidFill>
              </a:rPr>
              <a:t>Ejemplo de Informe de resultados: Factores de riesgo</a:t>
            </a:r>
          </a:p>
        </p:txBody>
      </p:sp>
      <p:sp>
        <p:nvSpPr>
          <p:cNvPr id="5" name="4 Marcador de número de diapositiva"/>
          <p:cNvSpPr>
            <a:spLocks noGrp="1"/>
          </p:cNvSpPr>
          <p:nvPr>
            <p:ph type="sldNum" sz="quarter" idx="11"/>
          </p:nvPr>
        </p:nvSpPr>
        <p:spPr/>
        <p:txBody>
          <a:bodyPr/>
          <a:lstStyle/>
          <a:p>
            <a:pPr>
              <a:defRPr/>
            </a:pPr>
            <a:fld id="{2B15F588-CF59-41F9-9A83-7EDB2CB836CE}" type="slidenum">
              <a:rPr lang="es-ES" smtClean="0"/>
              <a:pPr>
                <a:defRPr/>
              </a:pPr>
              <a:t>69</a:t>
            </a:fld>
            <a:endParaRPr lang="es-ES"/>
          </a:p>
        </p:txBody>
      </p:sp>
      <p:pic>
        <p:nvPicPr>
          <p:cNvPr id="132098" name="Picture 2"/>
          <p:cNvPicPr>
            <a:picLocks noChangeAspect="1" noChangeArrowheads="1"/>
          </p:cNvPicPr>
          <p:nvPr/>
        </p:nvPicPr>
        <p:blipFill>
          <a:blip r:embed="rId3" cstate="print"/>
          <a:srcRect/>
          <a:stretch>
            <a:fillRect/>
          </a:stretch>
        </p:blipFill>
        <p:spPr bwMode="auto">
          <a:xfrm>
            <a:off x="1714480" y="928670"/>
            <a:ext cx="5786477" cy="5311080"/>
          </a:xfrm>
          <a:prstGeom prst="rect">
            <a:avLst/>
          </a:prstGeom>
          <a:noFill/>
          <a:ln w="9525">
            <a:noFill/>
            <a:miter lim="800000"/>
            <a:headEnd/>
            <a:tailEnd/>
          </a:ln>
          <a:effectLst/>
        </p:spPr>
      </p:pic>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643702" y="4643446"/>
            <a:ext cx="2057398" cy="1890130"/>
          </a:xfrm>
          <a:prstGeom prst="rect">
            <a:avLst/>
          </a:prstGeom>
          <a:noFill/>
          <a:ln w="9525">
            <a:noFill/>
            <a:miter lim="800000"/>
            <a:headEnd/>
            <a:tailEnd/>
          </a:ln>
          <a:effectLst/>
        </p:spPr>
      </p:pic>
      <p:sp>
        <p:nvSpPr>
          <p:cNvPr id="33794" name="1 Título"/>
          <p:cNvSpPr>
            <a:spLocks noGrp="1"/>
          </p:cNvSpPr>
          <p:nvPr>
            <p:ph type="title"/>
          </p:nvPr>
        </p:nvSpPr>
        <p:spPr/>
        <p:txBody>
          <a:bodyPr>
            <a:normAutofit fontScale="90000"/>
          </a:bodyPr>
          <a:lstStyle/>
          <a:p>
            <a:r>
              <a:rPr lang="es-ES" sz="3600" b="1" dirty="0" smtClean="0">
                <a:solidFill>
                  <a:srgbClr val="811F91"/>
                </a:solidFill>
              </a:rPr>
              <a:t>Objetivo de la Ergonomía Participativa</a:t>
            </a:r>
          </a:p>
        </p:txBody>
      </p:sp>
      <p:sp>
        <p:nvSpPr>
          <p:cNvPr id="3" name="2 Marcador de contenido"/>
          <p:cNvSpPr>
            <a:spLocks noGrp="1"/>
          </p:cNvSpPr>
          <p:nvPr>
            <p:ph idx="1"/>
          </p:nvPr>
        </p:nvSpPr>
        <p:spPr>
          <a:xfrm>
            <a:off x="609600" y="1500188"/>
            <a:ext cx="8034366" cy="4443412"/>
          </a:xfrm>
        </p:spPr>
        <p:txBody>
          <a:bodyPr>
            <a:normAutofit/>
          </a:bodyPr>
          <a:lstStyle/>
          <a:p>
            <a:pPr marL="0" indent="1588" algn="ctr">
              <a:buFontTx/>
              <a:buNone/>
              <a:defRPr/>
            </a:pPr>
            <a:r>
              <a:rPr lang="es-ES" sz="3000" b="1" dirty="0" smtClean="0">
                <a:solidFill>
                  <a:srgbClr val="EF4A1D"/>
                </a:solidFill>
              </a:rPr>
              <a:t>La mejora de las condiciones de trabajo a nivel ergonómico y la prevención de los trastornos musculoesqueléticos</a:t>
            </a:r>
            <a:r>
              <a:rPr lang="es-ES" sz="3000" dirty="0" smtClean="0">
                <a:solidFill>
                  <a:srgbClr val="EF4A1D"/>
                </a:solidFill>
              </a:rPr>
              <a:t> </a:t>
            </a:r>
          </a:p>
          <a:p>
            <a:pPr marL="0" indent="1588" algn="ctr">
              <a:buFontTx/>
              <a:buNone/>
              <a:defRPr/>
            </a:pPr>
            <a:endParaRPr lang="es-ES" sz="1800" dirty="0" smtClean="0"/>
          </a:p>
          <a:p>
            <a:pPr marL="0" indent="1588" algn="ctr">
              <a:buFontTx/>
              <a:buNone/>
              <a:defRPr/>
            </a:pPr>
            <a:r>
              <a:rPr lang="es-ES" sz="2000" dirty="0" smtClean="0"/>
              <a:t>Los programas de ergonomía participativa no son ninguna novedad. Desde hace años, se aplican con éxito en una variedad de sectores productivos y en empresas de distintos países. Principalmente </a:t>
            </a:r>
            <a:r>
              <a:rPr lang="es-ES" sz="2000" b="1" dirty="0" smtClean="0"/>
              <a:t>Canadá</a:t>
            </a:r>
            <a:r>
              <a:rPr lang="es-ES" sz="2000" dirty="0" smtClean="0"/>
              <a:t>, seguido de </a:t>
            </a:r>
            <a:r>
              <a:rPr lang="es-ES" sz="2000" b="1" dirty="0" smtClean="0"/>
              <a:t>Estados Unidos</a:t>
            </a:r>
            <a:r>
              <a:rPr lang="es-ES" sz="2000" dirty="0" smtClean="0"/>
              <a:t> y </a:t>
            </a:r>
            <a:r>
              <a:rPr lang="es-ES" sz="2000" b="1" dirty="0" smtClean="0"/>
              <a:t>Europa.</a:t>
            </a:r>
          </a:p>
          <a:p>
            <a:pPr algn="ctr">
              <a:buNone/>
              <a:defRPr/>
            </a:pPr>
            <a:endParaRPr lang="es-ES" dirty="0"/>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7</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71472" y="0"/>
            <a:ext cx="7961341" cy="1125538"/>
          </a:xfrm>
        </p:spPr>
        <p:txBody>
          <a:bodyPr>
            <a:normAutofit/>
          </a:bodyPr>
          <a:lstStyle/>
          <a:p>
            <a:r>
              <a:rPr lang="es-ES" sz="3200" b="1" dirty="0" smtClean="0">
                <a:solidFill>
                  <a:srgbClr val="811F91"/>
                </a:solidFill>
              </a:rPr>
              <a:t>Identificación de causas de exposición a factores de riesgo prioritarios</a:t>
            </a:r>
          </a:p>
        </p:txBody>
      </p:sp>
      <p:sp>
        <p:nvSpPr>
          <p:cNvPr id="4" name="3 Llamada rectangular"/>
          <p:cNvSpPr/>
          <p:nvPr/>
        </p:nvSpPr>
        <p:spPr>
          <a:xfrm>
            <a:off x="6072198" y="5000636"/>
            <a:ext cx="2500312" cy="1000121"/>
          </a:xfrm>
          <a:prstGeom prst="wedgeRectCallout">
            <a:avLst>
              <a:gd name="adj1" fmla="val -69296"/>
              <a:gd name="adj2" fmla="val -202317"/>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defRPr/>
            </a:pPr>
            <a:endParaRPr lang="es-ES" sz="1600" b="1" dirty="0"/>
          </a:p>
          <a:p>
            <a:pPr>
              <a:buFont typeface="Wingdings" pitchFamily="2" charset="2"/>
              <a:buChar char="§"/>
              <a:defRPr/>
            </a:pPr>
            <a:r>
              <a:rPr lang="es-ES" sz="1400" b="1" dirty="0"/>
              <a:t>Grupos discusión</a:t>
            </a:r>
          </a:p>
          <a:p>
            <a:pPr>
              <a:buFont typeface="Wingdings" pitchFamily="2" charset="2"/>
              <a:buChar char="§"/>
              <a:defRPr/>
            </a:pPr>
            <a:r>
              <a:rPr lang="es-ES" sz="1400" b="1" dirty="0"/>
              <a:t>Observación de causas</a:t>
            </a:r>
          </a:p>
          <a:p>
            <a:pPr>
              <a:buFont typeface="Wingdings" pitchFamily="2" charset="2"/>
              <a:buChar char="§"/>
              <a:defRPr/>
            </a:pPr>
            <a:r>
              <a:rPr lang="es-ES" sz="1400" b="1" dirty="0"/>
              <a:t>Evaluación de riesgos ergonómicos</a:t>
            </a:r>
          </a:p>
          <a:p>
            <a:pPr algn="ctr">
              <a:defRPr/>
            </a:pPr>
            <a:endParaRPr lang="es-ES" sz="1600" b="1" dirty="0"/>
          </a:p>
        </p:txBody>
      </p:sp>
      <p:sp>
        <p:nvSpPr>
          <p:cNvPr id="6" name="5 Marcador de número de diapositiva"/>
          <p:cNvSpPr>
            <a:spLocks noGrp="1"/>
          </p:cNvSpPr>
          <p:nvPr>
            <p:ph type="sldNum" sz="quarter" idx="11"/>
          </p:nvPr>
        </p:nvSpPr>
        <p:spPr/>
        <p:txBody>
          <a:bodyPr/>
          <a:lstStyle/>
          <a:p>
            <a:pPr>
              <a:defRPr/>
            </a:pPr>
            <a:fld id="{2B15F588-CF59-41F9-9A83-7EDB2CB836CE}" type="slidenum">
              <a:rPr lang="es-ES" smtClean="0"/>
              <a:pPr>
                <a:defRPr/>
              </a:pPr>
              <a:t>70</a:t>
            </a:fld>
            <a:endParaRPr lang="es-ES"/>
          </a:p>
        </p:txBody>
      </p:sp>
      <p:graphicFrame>
        <p:nvGraphicFramePr>
          <p:cNvPr id="7" name="6 Diagrama"/>
          <p:cNvGraphicFramePr/>
          <p:nvPr/>
        </p:nvGraphicFramePr>
        <p:xfrm>
          <a:off x="642910" y="1285860"/>
          <a:ext cx="7643866" cy="464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143000"/>
          </a:xfrm>
        </p:spPr>
        <p:txBody>
          <a:bodyPr>
            <a:noAutofit/>
          </a:bodyPr>
          <a:lstStyle/>
          <a:p>
            <a:r>
              <a:rPr lang="es-ES" sz="3600" b="1" dirty="0" smtClean="0">
                <a:solidFill>
                  <a:srgbClr val="811F91"/>
                </a:solidFill>
              </a:rPr>
              <a:t>Ejemplo de Ficha de identificación de causas de exposición (por FR)</a:t>
            </a:r>
            <a:endParaRPr lang="es-ES" sz="3600" b="1" dirty="0">
              <a:solidFill>
                <a:srgbClr val="811F91"/>
              </a:solidFill>
            </a:endParaRP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71</a:t>
            </a:fld>
            <a:endParaRPr lang="es-ES"/>
          </a:p>
        </p:txBody>
      </p:sp>
      <p:pic>
        <p:nvPicPr>
          <p:cNvPr id="138242" name="Picture 2"/>
          <p:cNvPicPr>
            <a:picLocks noChangeAspect="1" noChangeArrowheads="1"/>
          </p:cNvPicPr>
          <p:nvPr/>
        </p:nvPicPr>
        <p:blipFill>
          <a:blip r:embed="rId3" cstate="print"/>
          <a:srcRect/>
          <a:stretch>
            <a:fillRect/>
          </a:stretch>
        </p:blipFill>
        <p:spPr bwMode="auto">
          <a:xfrm>
            <a:off x="142844" y="1643050"/>
            <a:ext cx="8858250" cy="4210050"/>
          </a:xfrm>
          <a:prstGeom prst="rect">
            <a:avLst/>
          </a:prstGeom>
          <a:noFill/>
          <a:ln w="9525">
            <a:noFill/>
            <a:miter lim="800000"/>
            <a:headEnd/>
            <a:tailEnd/>
          </a:ln>
          <a:effectLst/>
        </p:spPr>
      </p:pic>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42910" y="0"/>
            <a:ext cx="7889903" cy="1125538"/>
          </a:xfrm>
        </p:spPr>
        <p:txBody>
          <a:bodyPr>
            <a:normAutofit fontScale="90000"/>
          </a:bodyPr>
          <a:lstStyle/>
          <a:p>
            <a:r>
              <a:rPr lang="es-ES" sz="3600" b="1" dirty="0" smtClean="0">
                <a:cs typeface="Arial" charset="0"/>
              </a:rPr>
              <a:t>Etapa de propuesta y planificación</a:t>
            </a:r>
          </a:p>
        </p:txBody>
      </p:sp>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72</a:t>
            </a:fld>
            <a:endParaRPr lang="es-ES"/>
          </a:p>
        </p:txBody>
      </p:sp>
      <p:graphicFrame>
        <p:nvGraphicFramePr>
          <p:cNvPr id="6" name="5 Diagrama"/>
          <p:cNvGraphicFramePr/>
          <p:nvPr/>
        </p:nvGraphicFramePr>
        <p:xfrm>
          <a:off x="714348" y="2285992"/>
          <a:ext cx="750099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71472" y="1071546"/>
            <a:ext cx="7643866" cy="1323439"/>
          </a:xfrm>
          <a:prstGeom prst="rect">
            <a:avLst/>
          </a:prstGeom>
          <a:noFill/>
        </p:spPr>
        <p:txBody>
          <a:bodyPr wrap="square" rtlCol="0">
            <a:spAutoFit/>
          </a:bodyPr>
          <a:lstStyle/>
          <a:p>
            <a:r>
              <a:rPr lang="es-ES" sz="1600" b="1" dirty="0" smtClean="0"/>
              <a:t>Objetivo: </a:t>
            </a:r>
            <a:r>
              <a:rPr lang="es-ES" sz="1600" dirty="0" smtClean="0"/>
              <a:t>obtener una propuesta de medidas preventivas consensuadas y priorizadas, que elimine o al menos reduzca la exposición a las situaciones de riesgo ergonómico identificadas (factores de riesgo y sus causas de exposición), y acordar su planificación e implementación en el ámbito de intervención. </a:t>
            </a:r>
          </a:p>
        </p:txBody>
      </p:sp>
      <p:pic>
        <p:nvPicPr>
          <p:cNvPr id="7" name="8 Imagen" descr="990755_10016367.png"/>
          <p:cNvPicPr>
            <a:picLocks noChangeAspect="1"/>
          </p:cNvPicPr>
          <p:nvPr/>
        </p:nvPicPr>
        <p:blipFill>
          <a:blip r:embed="rId7" cstate="print"/>
          <a:srcRect/>
          <a:stretch>
            <a:fillRect/>
          </a:stretch>
        </p:blipFill>
        <p:spPr bwMode="auto">
          <a:xfrm>
            <a:off x="428596" y="4214818"/>
            <a:ext cx="2476123" cy="185774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b="1" dirty="0" smtClean="0">
                <a:solidFill>
                  <a:srgbClr val="811F91"/>
                </a:solidFill>
              </a:rPr>
              <a:t>Herramientas</a:t>
            </a:r>
            <a:endParaRPr lang="es-ES" b="1" dirty="0">
              <a:solidFill>
                <a:srgbClr val="811F91"/>
              </a:solidFill>
            </a:endParaRPr>
          </a:p>
        </p:txBody>
      </p:sp>
      <p:graphicFrame>
        <p:nvGraphicFramePr>
          <p:cNvPr id="8" name="7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73</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noAutofit/>
          </a:bodyPr>
          <a:lstStyle/>
          <a:p>
            <a:r>
              <a:rPr lang="es-ES" sz="3200" b="1" dirty="0" smtClean="0">
                <a:solidFill>
                  <a:srgbClr val="811F91"/>
                </a:solidFill>
              </a:rPr>
              <a:t>Ejemplo de Ficha de propuestas del círculo de prevención</a:t>
            </a:r>
            <a:endParaRPr lang="es-ES" sz="3200" b="1" dirty="0">
              <a:solidFill>
                <a:srgbClr val="811F91"/>
              </a:solidFill>
            </a:endParaRP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74</a:t>
            </a:fld>
            <a:endParaRPr lang="es-ES"/>
          </a:p>
        </p:txBody>
      </p:sp>
      <p:pic>
        <p:nvPicPr>
          <p:cNvPr id="139267" name="Picture 3"/>
          <p:cNvPicPr>
            <a:picLocks noChangeAspect="1" noChangeArrowheads="1"/>
          </p:cNvPicPr>
          <p:nvPr/>
        </p:nvPicPr>
        <p:blipFill>
          <a:blip r:embed="rId3" cstate="print"/>
          <a:srcRect/>
          <a:stretch>
            <a:fillRect/>
          </a:stretch>
        </p:blipFill>
        <p:spPr bwMode="auto">
          <a:xfrm>
            <a:off x="428596" y="1428736"/>
            <a:ext cx="8162925" cy="4762500"/>
          </a:xfrm>
          <a:prstGeom prst="rect">
            <a:avLst/>
          </a:prstGeom>
          <a:noFill/>
          <a:ln w="9525">
            <a:noFill/>
            <a:miter lim="800000"/>
            <a:headEnd/>
            <a:tailEnd/>
          </a:ln>
          <a:effectLst/>
        </p:spPr>
      </p:pic>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b="1" dirty="0" smtClean="0">
                <a:solidFill>
                  <a:srgbClr val="811F91"/>
                </a:solidFill>
              </a:rPr>
              <a:t>Una vez elaborada la propuesta de medidas </a:t>
            </a:r>
            <a:r>
              <a:rPr lang="es-ES" b="1" dirty="0" smtClean="0">
                <a:solidFill>
                  <a:srgbClr val="811F91"/>
                </a:solidFill>
              </a:rPr>
              <a:t>preventivas (1)</a:t>
            </a:r>
            <a:endParaRPr lang="es-ES" b="1" dirty="0">
              <a:solidFill>
                <a:srgbClr val="811F91"/>
              </a:solidFill>
            </a:endParaRPr>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75</a:t>
            </a:fld>
            <a:endParaRPr lang="es-ES"/>
          </a:p>
        </p:txBody>
      </p:sp>
      <p:sp>
        <p:nvSpPr>
          <p:cNvPr id="7" name="6 Marcador de contenido"/>
          <p:cNvSpPr>
            <a:spLocks noGrp="1"/>
          </p:cNvSpPr>
          <p:nvPr>
            <p:ph idx="1"/>
          </p:nvPr>
        </p:nvSpPr>
        <p:spPr>
          <a:xfrm>
            <a:off x="457200" y="2143116"/>
            <a:ext cx="8115328" cy="1785950"/>
          </a:xfrm>
        </p:spPr>
        <p:txBody>
          <a:bodyPr>
            <a:noAutofit/>
          </a:bodyPr>
          <a:lstStyle/>
          <a:p>
            <a:pPr algn="ctr">
              <a:buNone/>
            </a:pPr>
            <a:r>
              <a:rPr lang="es-ES" sz="2400" b="1" dirty="0" smtClean="0">
                <a:solidFill>
                  <a:srgbClr val="FF0000"/>
                </a:solidFill>
              </a:rPr>
              <a:t>	El </a:t>
            </a:r>
            <a:r>
              <a:rPr lang="es-ES" sz="2400" b="1" dirty="0" smtClean="0">
                <a:solidFill>
                  <a:srgbClr val="FF0000"/>
                </a:solidFill>
              </a:rPr>
              <a:t>Grupo Ergo explicará en detalle al CSS, el contenido del informe de propuesta y planificación.</a:t>
            </a:r>
            <a:endParaRPr lang="es-ES" sz="2400" b="1" dirty="0" smtClean="0">
              <a:solidFill>
                <a:srgbClr val="FF0000"/>
              </a:solidFill>
            </a:endParaRPr>
          </a:p>
          <a:p>
            <a:pPr algn="ctr"/>
            <a:endParaRPr lang="es-ES" sz="2400" b="1" dirty="0" smtClean="0">
              <a:solidFill>
                <a:srgbClr val="FF0000"/>
              </a:solidFill>
            </a:endParaRPr>
          </a:p>
          <a:p>
            <a:pPr algn="ctr">
              <a:buNone/>
            </a:pPr>
            <a:r>
              <a:rPr lang="es-ES" sz="2400" b="1" dirty="0" smtClean="0">
                <a:solidFill>
                  <a:srgbClr val="FF0000"/>
                </a:solidFill>
              </a:rPr>
              <a:t>	El </a:t>
            </a:r>
            <a:r>
              <a:rPr lang="es-ES" sz="2400" b="1" dirty="0" smtClean="0">
                <a:solidFill>
                  <a:srgbClr val="FF0000"/>
                </a:solidFill>
              </a:rPr>
              <a:t>Comité de Seguridad y Salud deberá tener muy claros los objetivos a lograr con la implementación de las medidas preventivas, primando la eliminación del riesgo ergonómico en origen. </a:t>
            </a:r>
            <a:endParaRPr lang="es-ES" sz="2400" b="1" dirty="0" smtClean="0">
              <a:solidFill>
                <a:srgbClr val="FF0000"/>
              </a:solidFill>
            </a:endParaRPr>
          </a:p>
          <a:p>
            <a:pPr algn="ctr">
              <a:buNone/>
            </a:pPr>
            <a:endParaRPr lang="es-ES" dirty="0" smtClean="0">
              <a:solidFill>
                <a:srgbClr val="FF0000"/>
              </a:solidFill>
            </a:endParaRPr>
          </a:p>
          <a:p>
            <a:pPr algn="ctr"/>
            <a:endParaRPr lang="es-ES" sz="2000" dirty="0">
              <a:solidFill>
                <a:srgbClr val="FF0000"/>
              </a:solidFill>
            </a:endParaRPr>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b="1" dirty="0" smtClean="0">
                <a:solidFill>
                  <a:srgbClr val="811F91"/>
                </a:solidFill>
              </a:rPr>
              <a:t>Una vez elaborada la propuesta de medidas </a:t>
            </a:r>
            <a:r>
              <a:rPr lang="es-ES" b="1" dirty="0" smtClean="0">
                <a:solidFill>
                  <a:srgbClr val="811F91"/>
                </a:solidFill>
              </a:rPr>
              <a:t>preventivas (2)</a:t>
            </a:r>
            <a:endParaRPr lang="es-ES" b="1" dirty="0">
              <a:solidFill>
                <a:srgbClr val="811F91"/>
              </a:solidFill>
            </a:endParaRPr>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76</a:t>
            </a:fld>
            <a:endParaRPr lang="es-ES"/>
          </a:p>
        </p:txBody>
      </p:sp>
      <p:sp>
        <p:nvSpPr>
          <p:cNvPr id="7" name="6 Marcador de contenido"/>
          <p:cNvSpPr>
            <a:spLocks noGrp="1"/>
          </p:cNvSpPr>
          <p:nvPr>
            <p:ph idx="1"/>
          </p:nvPr>
        </p:nvSpPr>
        <p:spPr>
          <a:xfrm>
            <a:off x="428596" y="1785926"/>
            <a:ext cx="4143404" cy="4472005"/>
          </a:xfrm>
        </p:spPr>
        <p:txBody>
          <a:bodyPr>
            <a:normAutofit lnSpcReduction="10000"/>
          </a:bodyPr>
          <a:lstStyle/>
          <a:p>
            <a:pPr>
              <a:buFont typeface="+mj-lt"/>
              <a:buAutoNum type="arabicPeriod"/>
            </a:pPr>
            <a:r>
              <a:rPr lang="es-ES" sz="1600" dirty="0" smtClean="0"/>
              <a:t>Determinar </a:t>
            </a:r>
            <a:r>
              <a:rPr lang="es-ES" sz="1600" dirty="0" smtClean="0"/>
              <a:t>cuál es la alternativa preventiva para una misma situación de riesgo, de mayor </a:t>
            </a:r>
            <a:r>
              <a:rPr lang="es-ES" sz="1600" b="1" dirty="0" smtClean="0"/>
              <a:t>eficacia (criterio cuantitativo</a:t>
            </a:r>
            <a:r>
              <a:rPr lang="es-ES" sz="1600" b="1" dirty="0" smtClean="0"/>
              <a:t>)</a:t>
            </a:r>
            <a:r>
              <a:rPr lang="es-ES" sz="1600" dirty="0" smtClean="0"/>
              <a:t>.</a:t>
            </a:r>
          </a:p>
          <a:p>
            <a:pPr>
              <a:buFont typeface="+mj-lt"/>
              <a:buAutoNum type="arabicPeriod"/>
            </a:pPr>
            <a:r>
              <a:rPr lang="es-ES" sz="1600" dirty="0" smtClean="0"/>
              <a:t>Determinar </a:t>
            </a:r>
            <a:r>
              <a:rPr lang="es-ES" sz="1600" dirty="0" smtClean="0"/>
              <a:t>la </a:t>
            </a:r>
            <a:r>
              <a:rPr lang="es-ES" sz="1600" b="1" dirty="0" smtClean="0"/>
              <a:t>viabilidad y eficiencia de las medidas preventivas</a:t>
            </a:r>
            <a:r>
              <a:rPr lang="es-ES" sz="1600" dirty="0" smtClean="0"/>
              <a:t> propuestas o paquetes de medidas y las alternativas planteadas. Ver </a:t>
            </a:r>
            <a:r>
              <a:rPr lang="es-ES" sz="1600" b="1" dirty="0" smtClean="0"/>
              <a:t>Tabla </a:t>
            </a:r>
            <a:r>
              <a:rPr lang="es-ES" sz="1600" b="1" dirty="0" smtClean="0"/>
              <a:t>13</a:t>
            </a:r>
            <a:r>
              <a:rPr lang="es-ES" sz="1600" dirty="0" smtClean="0"/>
              <a:t>.</a:t>
            </a:r>
          </a:p>
          <a:p>
            <a:pPr>
              <a:buFont typeface="+mj-lt"/>
              <a:buAutoNum type="arabicPeriod"/>
            </a:pPr>
            <a:r>
              <a:rPr lang="es-ES" sz="1600" b="1" dirty="0" smtClean="0"/>
              <a:t>Ratificar </a:t>
            </a:r>
            <a:r>
              <a:rPr lang="es-ES" sz="1600" dirty="0" smtClean="0"/>
              <a:t>las medidas </a:t>
            </a:r>
            <a:r>
              <a:rPr lang="es-ES" sz="1600" dirty="0" smtClean="0"/>
              <a:t>preventivas.</a:t>
            </a:r>
          </a:p>
          <a:p>
            <a:pPr>
              <a:buFont typeface="+mj-lt"/>
              <a:buAutoNum type="arabicPeriod"/>
            </a:pPr>
            <a:r>
              <a:rPr lang="es-ES" sz="1600" b="1" dirty="0" smtClean="0"/>
              <a:t>Argumentar </a:t>
            </a:r>
            <a:r>
              <a:rPr lang="es-ES" sz="1600" b="1" dirty="0" smtClean="0"/>
              <a:t>de manera razonada la </a:t>
            </a:r>
            <a:r>
              <a:rPr lang="es-ES" sz="1600" b="1" dirty="0" smtClean="0"/>
              <a:t>no aplicación</a:t>
            </a:r>
            <a:r>
              <a:rPr lang="es-ES" sz="1600" dirty="0" smtClean="0"/>
              <a:t>. </a:t>
            </a:r>
          </a:p>
          <a:p>
            <a:pPr>
              <a:buFont typeface="+mj-lt"/>
              <a:buAutoNum type="arabicPeriod"/>
            </a:pPr>
            <a:r>
              <a:rPr lang="es-ES" sz="1600" b="1" dirty="0" smtClean="0"/>
              <a:t>Completar </a:t>
            </a:r>
            <a:r>
              <a:rPr lang="es-ES" sz="1600" b="1" dirty="0" smtClean="0"/>
              <a:t>la información de la Ficha de planificación </a:t>
            </a:r>
            <a:r>
              <a:rPr lang="es-ES" sz="1600" dirty="0" smtClean="0"/>
              <a:t>(Anexo 12). </a:t>
            </a:r>
            <a:endParaRPr lang="es-ES" sz="1600" dirty="0" smtClean="0"/>
          </a:p>
          <a:p>
            <a:pPr>
              <a:buFont typeface="+mj-lt"/>
              <a:buAutoNum type="arabicPeriod"/>
            </a:pPr>
            <a:r>
              <a:rPr lang="es-ES" sz="1600" b="1" dirty="0" smtClean="0"/>
              <a:t>Incorporar </a:t>
            </a:r>
            <a:r>
              <a:rPr lang="es-ES" sz="1600" b="1" dirty="0" smtClean="0"/>
              <a:t>las fichas planificadas al documento de planificación</a:t>
            </a:r>
            <a:r>
              <a:rPr lang="es-ES" sz="1600" dirty="0" smtClean="0"/>
              <a:t> </a:t>
            </a:r>
            <a:r>
              <a:rPr lang="es-ES" sz="1600" b="1" dirty="0" smtClean="0"/>
              <a:t>de actividades preventivas en la empresa</a:t>
            </a:r>
            <a:r>
              <a:rPr lang="es-ES" sz="1600" dirty="0" smtClean="0"/>
              <a:t>. </a:t>
            </a:r>
          </a:p>
          <a:p>
            <a:pPr>
              <a:buFont typeface="+mj-lt"/>
              <a:buAutoNum type="arabicPeriod"/>
            </a:pPr>
            <a:endParaRPr lang="es-ES" sz="1600" dirty="0" smtClean="0"/>
          </a:p>
          <a:p>
            <a:pPr>
              <a:buFont typeface="+mj-lt"/>
              <a:buAutoNum type="arabicPeriod"/>
            </a:pPr>
            <a:endParaRPr lang="es-ES" sz="1800" dirty="0" smtClean="0"/>
          </a:p>
          <a:p>
            <a:pPr>
              <a:buFont typeface="+mj-lt"/>
              <a:buAutoNum type="arabicPeriod"/>
            </a:pPr>
            <a:endParaRPr lang="es-ES" sz="1400" dirty="0"/>
          </a:p>
        </p:txBody>
      </p:sp>
      <p:graphicFrame>
        <p:nvGraphicFramePr>
          <p:cNvPr id="10" name="9 Tabla"/>
          <p:cNvGraphicFramePr>
            <a:graphicFrameLocks noGrp="1"/>
          </p:cNvGraphicFramePr>
          <p:nvPr/>
        </p:nvGraphicFramePr>
        <p:xfrm>
          <a:off x="4714876" y="1714488"/>
          <a:ext cx="4071967" cy="4433949"/>
        </p:xfrm>
        <a:graphic>
          <a:graphicData uri="http://schemas.openxmlformats.org/drawingml/2006/table">
            <a:tbl>
              <a:tblPr/>
              <a:tblGrid>
                <a:gridCol w="1017992"/>
                <a:gridCol w="3053975"/>
              </a:tblGrid>
              <a:tr h="368323">
                <a:tc gridSpan="2">
                  <a:txBody>
                    <a:bodyPr/>
                    <a:lstStyle/>
                    <a:p>
                      <a:pPr algn="l">
                        <a:lnSpc>
                          <a:spcPct val="115000"/>
                        </a:lnSpc>
                        <a:spcBef>
                          <a:spcPts val="1000"/>
                        </a:spcBef>
                        <a:spcAft>
                          <a:spcPts val="0"/>
                        </a:spcAft>
                      </a:pPr>
                      <a:r>
                        <a:rPr lang="es-ES" sz="1000" b="1" dirty="0">
                          <a:solidFill>
                            <a:srgbClr val="FFFFFF"/>
                          </a:solidFill>
                          <a:latin typeface="Century Gothic"/>
                          <a:ea typeface="Calibri"/>
                          <a:cs typeface="Arial"/>
                        </a:rPr>
                        <a:t>Tabla 13. Criterios a aplicar en la ratificación de medidas preventivas </a:t>
                      </a:r>
                      <a:endParaRPr lang="es-ES" sz="1200" dirty="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solidFill>
                      <a:srgbClr val="EF4A1D"/>
                    </a:solidFill>
                  </a:tcPr>
                </a:tc>
                <a:tc hMerge="1">
                  <a:txBody>
                    <a:bodyPr/>
                    <a:lstStyle/>
                    <a:p>
                      <a:endParaRPr lang="es-ES"/>
                    </a:p>
                  </a:txBody>
                  <a:tcPr/>
                </a:tc>
              </a:tr>
              <a:tr h="198237">
                <a:tc>
                  <a:txBody>
                    <a:bodyPr/>
                    <a:lstStyle/>
                    <a:p>
                      <a:pPr algn="l">
                        <a:lnSpc>
                          <a:spcPct val="115000"/>
                        </a:lnSpc>
                        <a:spcBef>
                          <a:spcPts val="1000"/>
                        </a:spcBef>
                        <a:spcAft>
                          <a:spcPts val="0"/>
                        </a:spcAft>
                      </a:pPr>
                      <a:r>
                        <a:rPr lang="es-ES" sz="1000" b="1" dirty="0">
                          <a:latin typeface="Century Gothic"/>
                          <a:ea typeface="Calibri"/>
                          <a:cs typeface="Arial"/>
                        </a:rPr>
                        <a:t>Criterios</a:t>
                      </a:r>
                      <a:endParaRPr lang="es-ES" sz="1200" dirty="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l">
                        <a:lnSpc>
                          <a:spcPct val="115000"/>
                        </a:lnSpc>
                        <a:spcBef>
                          <a:spcPts val="1000"/>
                        </a:spcBef>
                        <a:spcAft>
                          <a:spcPts val="0"/>
                        </a:spcAft>
                      </a:pPr>
                      <a:r>
                        <a:rPr lang="es-ES" sz="1000" b="1">
                          <a:latin typeface="Century Gothic"/>
                          <a:ea typeface="Calibri"/>
                          <a:cs typeface="Arial"/>
                        </a:rPr>
                        <a:t>Características</a:t>
                      </a:r>
                      <a:endParaRPr lang="es-ES" sz="120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657453">
                <a:tc>
                  <a:txBody>
                    <a:bodyPr/>
                    <a:lstStyle/>
                    <a:p>
                      <a:pPr algn="l">
                        <a:lnSpc>
                          <a:spcPct val="115000"/>
                        </a:lnSpc>
                        <a:spcBef>
                          <a:spcPts val="1000"/>
                        </a:spcBef>
                        <a:spcAft>
                          <a:spcPts val="0"/>
                        </a:spcAft>
                      </a:pPr>
                      <a:r>
                        <a:rPr lang="es-ES" sz="1000" b="1">
                          <a:latin typeface="Century Gothic"/>
                          <a:ea typeface="Calibri"/>
                          <a:cs typeface="Arial"/>
                        </a:rPr>
                        <a:t>Viabilidad técnica</a:t>
                      </a:r>
                      <a:endParaRPr lang="es-ES" sz="120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just">
                        <a:lnSpc>
                          <a:spcPct val="115000"/>
                        </a:lnSpc>
                        <a:spcBef>
                          <a:spcPts val="1000"/>
                        </a:spcBef>
                        <a:spcAft>
                          <a:spcPts val="0"/>
                        </a:spcAft>
                      </a:pPr>
                      <a:r>
                        <a:rPr lang="es-ES" sz="1000" dirty="0">
                          <a:latin typeface="Century Gothic"/>
                          <a:ea typeface="Calibri"/>
                          <a:cs typeface="Times New Roman"/>
                        </a:rPr>
                        <a:t>Atiende a las características tecnológicas y naturales involucradas en el diseño y condiciones de la medida preventiva. Se centrará en si es posible llevarla a cabo satisfactoriamente y en condiciones de seguridad con la tecnología disponible, verificando su resistencia estructural, durabilidad, operatividad, implicaciones energéticas, mecanismos de control, etc.</a:t>
                      </a:r>
                      <a:endParaRPr lang="es-ES" sz="1200" dirty="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1473291">
                <a:tc>
                  <a:txBody>
                    <a:bodyPr/>
                    <a:lstStyle/>
                    <a:p>
                      <a:pPr algn="l">
                        <a:lnSpc>
                          <a:spcPct val="115000"/>
                        </a:lnSpc>
                        <a:spcBef>
                          <a:spcPts val="1000"/>
                        </a:spcBef>
                        <a:spcAft>
                          <a:spcPts val="0"/>
                        </a:spcAft>
                      </a:pPr>
                      <a:r>
                        <a:rPr lang="es-ES" sz="1000" b="1">
                          <a:latin typeface="Century Gothic"/>
                          <a:ea typeface="Calibri"/>
                          <a:cs typeface="Arial"/>
                        </a:rPr>
                        <a:t>Viabilidad económica</a:t>
                      </a:r>
                      <a:endParaRPr lang="es-ES" sz="120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just">
                        <a:lnSpc>
                          <a:spcPct val="115000"/>
                        </a:lnSpc>
                        <a:spcBef>
                          <a:spcPts val="1000"/>
                        </a:spcBef>
                        <a:spcAft>
                          <a:spcPts val="0"/>
                        </a:spcAft>
                      </a:pPr>
                      <a:r>
                        <a:rPr lang="es-ES" sz="1000">
                          <a:latin typeface="Century Gothic"/>
                          <a:ea typeface="Calibri"/>
                          <a:cs typeface="Times New Roman"/>
                        </a:rPr>
                        <a:t>Se relaciona con los recursos económicos existentes en la empresa que permitirán poner en marcha la medida preventiva y la rentabilidad económica y productiva que podría generar su implementación en el puesto, por ejemplo en base a la disminución del número de jornadas perdidas derivadas de trastornos musculoesqueléticos.</a:t>
                      </a:r>
                      <a:endParaRPr lang="es-ES" sz="120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r h="736645">
                <a:tc>
                  <a:txBody>
                    <a:bodyPr/>
                    <a:lstStyle/>
                    <a:p>
                      <a:pPr algn="l">
                        <a:lnSpc>
                          <a:spcPct val="115000"/>
                        </a:lnSpc>
                        <a:spcBef>
                          <a:spcPts val="1000"/>
                        </a:spcBef>
                        <a:spcAft>
                          <a:spcPts val="0"/>
                        </a:spcAft>
                      </a:pPr>
                      <a:r>
                        <a:rPr lang="es-ES" sz="1000" b="1">
                          <a:latin typeface="Century Gothic"/>
                          <a:ea typeface="Calibri"/>
                          <a:cs typeface="Arial"/>
                        </a:rPr>
                        <a:t>Eficiencia</a:t>
                      </a:r>
                      <a:endParaRPr lang="es-ES" sz="120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c>
                  <a:txBody>
                    <a:bodyPr/>
                    <a:lstStyle/>
                    <a:p>
                      <a:pPr algn="just">
                        <a:lnSpc>
                          <a:spcPct val="115000"/>
                        </a:lnSpc>
                        <a:spcBef>
                          <a:spcPts val="1000"/>
                        </a:spcBef>
                        <a:spcAft>
                          <a:spcPts val="0"/>
                        </a:spcAft>
                      </a:pPr>
                      <a:r>
                        <a:rPr lang="es-ES" sz="1000" dirty="0">
                          <a:latin typeface="Century Gothic"/>
                          <a:ea typeface="Calibri"/>
                          <a:cs typeface="Times New Roman"/>
                        </a:rPr>
                        <a:t>Se centra en la capacidad de la medida preventiva para la eliminación o reducción de una situación de riesgo concreta, con el mínimo de recursos posibles y viables.</a:t>
                      </a:r>
                      <a:endParaRPr lang="es-ES" sz="1200" dirty="0">
                        <a:latin typeface="Calibri"/>
                        <a:ea typeface="Calibri"/>
                        <a:cs typeface="Times New Roman"/>
                      </a:endParaRPr>
                    </a:p>
                  </a:txBody>
                  <a:tcPr marL="68580" marR="68580" marT="0" marB="0">
                    <a:lnL w="12700" cap="flat" cmpd="sng" algn="ctr">
                      <a:solidFill>
                        <a:srgbClr val="EF4A1D"/>
                      </a:solidFill>
                      <a:prstDash val="solid"/>
                      <a:round/>
                      <a:headEnd type="none" w="med" len="med"/>
                      <a:tailEnd type="none" w="med" len="med"/>
                    </a:lnL>
                    <a:lnR w="12700" cap="flat" cmpd="sng" algn="ctr">
                      <a:solidFill>
                        <a:srgbClr val="EF4A1D"/>
                      </a:solidFill>
                      <a:prstDash val="solid"/>
                      <a:round/>
                      <a:headEnd type="none" w="med" len="med"/>
                      <a:tailEnd type="none" w="med" len="med"/>
                    </a:lnR>
                    <a:lnT w="12700" cap="flat" cmpd="sng" algn="ctr">
                      <a:solidFill>
                        <a:srgbClr val="EF4A1D"/>
                      </a:solidFill>
                      <a:prstDash val="solid"/>
                      <a:round/>
                      <a:headEnd type="none" w="med" len="med"/>
                      <a:tailEnd type="none" w="med" len="med"/>
                    </a:lnT>
                    <a:lnB w="12700" cap="flat" cmpd="sng" algn="ctr">
                      <a:solidFill>
                        <a:srgbClr val="EF4A1D"/>
                      </a:solidFill>
                      <a:prstDash val="solid"/>
                      <a:round/>
                      <a:headEnd type="none" w="med" len="med"/>
                      <a:tailEnd type="none" w="med" len="med"/>
                    </a:lnB>
                  </a:tcPr>
                </a:tc>
              </a:tr>
            </a:tbl>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normAutofit/>
          </a:bodyPr>
          <a:lstStyle/>
          <a:p>
            <a:pPr marL="838200" indent="-838200" eaLnBrk="1" hangingPunct="1"/>
            <a:r>
              <a:rPr lang="es-ES" sz="3200" b="1" dirty="0" smtClean="0">
                <a:solidFill>
                  <a:srgbClr val="811F91"/>
                </a:solidFill>
                <a:cs typeface="Arial" charset="0"/>
              </a:rPr>
              <a:t>Ejemplos de medidas preventivas </a:t>
            </a:r>
            <a:br>
              <a:rPr lang="es-ES" sz="3200" b="1" dirty="0" smtClean="0">
                <a:solidFill>
                  <a:srgbClr val="811F91"/>
                </a:solidFill>
                <a:cs typeface="Arial" charset="0"/>
              </a:rPr>
            </a:br>
            <a:r>
              <a:rPr lang="es-ES" sz="3200" b="1" dirty="0" smtClean="0">
                <a:solidFill>
                  <a:srgbClr val="811F91"/>
                </a:solidFill>
                <a:cs typeface="Arial" charset="0"/>
              </a:rPr>
              <a:t>Recursos web</a:t>
            </a:r>
          </a:p>
        </p:txBody>
      </p:sp>
      <p:pic>
        <p:nvPicPr>
          <p:cNvPr id="4" name="Picture 21" descr="C:\Documents and Settings\amar1105\My Documents\My Pictures\johnson-controls.png"/>
          <p:cNvPicPr>
            <a:picLocks noChangeAspect="1" noChangeArrowheads="1"/>
          </p:cNvPicPr>
          <p:nvPr/>
        </p:nvPicPr>
        <p:blipFill>
          <a:blip r:embed="rId3" cstate="print"/>
          <a:srcRect/>
          <a:stretch>
            <a:fillRect/>
          </a:stretch>
        </p:blipFill>
        <p:spPr bwMode="auto">
          <a:xfrm>
            <a:off x="1428750" y="3071813"/>
            <a:ext cx="1871663" cy="850900"/>
          </a:xfrm>
          <a:prstGeom prst="rect">
            <a:avLst/>
          </a:prstGeom>
          <a:noFill/>
          <a:effectLst>
            <a:outerShdw blurRad="50800" dist="38100" dir="5400000" algn="t" rotWithShape="0">
              <a:prstClr val="black">
                <a:alpha val="40000"/>
              </a:prstClr>
            </a:outerShdw>
          </a:effectLst>
        </p:spPr>
      </p:pic>
      <p:pic>
        <p:nvPicPr>
          <p:cNvPr id="83972" name="6 Imagen" descr="Logo unisan.jpg"/>
          <p:cNvPicPr>
            <a:picLocks noChangeAspect="1"/>
          </p:cNvPicPr>
          <p:nvPr/>
        </p:nvPicPr>
        <p:blipFill>
          <a:blip r:embed="rId4" cstate="print"/>
          <a:srcRect/>
          <a:stretch>
            <a:fillRect/>
          </a:stretch>
        </p:blipFill>
        <p:spPr bwMode="auto">
          <a:xfrm>
            <a:off x="3786188" y="4786313"/>
            <a:ext cx="1257300" cy="838200"/>
          </a:xfrm>
          <a:prstGeom prst="rect">
            <a:avLst/>
          </a:prstGeom>
          <a:noFill/>
          <a:ln w="9525">
            <a:noFill/>
            <a:miter lim="800000"/>
            <a:headEnd/>
            <a:tailEnd/>
          </a:ln>
        </p:spPr>
      </p:pic>
      <p:pic>
        <p:nvPicPr>
          <p:cNvPr id="83973" name="7 Imagen" descr="logo berioska.jpg"/>
          <p:cNvPicPr>
            <a:picLocks noChangeAspect="1"/>
          </p:cNvPicPr>
          <p:nvPr/>
        </p:nvPicPr>
        <p:blipFill>
          <a:blip r:embed="rId5" cstate="print"/>
          <a:srcRect/>
          <a:stretch>
            <a:fillRect/>
          </a:stretch>
        </p:blipFill>
        <p:spPr bwMode="auto">
          <a:xfrm>
            <a:off x="5572125" y="3143250"/>
            <a:ext cx="2274888" cy="704850"/>
          </a:xfrm>
          <a:prstGeom prst="rect">
            <a:avLst/>
          </a:prstGeom>
          <a:noFill/>
          <a:ln w="9525">
            <a:noFill/>
            <a:miter lim="800000"/>
            <a:headEnd/>
            <a:tailEnd/>
          </a:ln>
        </p:spPr>
      </p:pic>
      <p:sp>
        <p:nvSpPr>
          <p:cNvPr id="83974" name="5 CuadroTexto"/>
          <p:cNvSpPr txBox="1">
            <a:spLocks noChangeArrowheads="1"/>
          </p:cNvSpPr>
          <p:nvPr/>
        </p:nvSpPr>
        <p:spPr bwMode="auto">
          <a:xfrm>
            <a:off x="857250" y="1500188"/>
            <a:ext cx="7643813" cy="1200329"/>
          </a:xfrm>
          <a:prstGeom prst="rect">
            <a:avLst/>
          </a:prstGeom>
          <a:noFill/>
          <a:ln w="9525">
            <a:noFill/>
            <a:miter lim="800000"/>
            <a:headEnd/>
            <a:tailEnd/>
          </a:ln>
        </p:spPr>
        <p:txBody>
          <a:bodyPr>
            <a:spAutoFit/>
          </a:bodyPr>
          <a:lstStyle/>
          <a:p>
            <a:pPr algn="ctr"/>
            <a:r>
              <a:rPr lang="es-ES" sz="2400" b="1" dirty="0" smtClean="0">
                <a:solidFill>
                  <a:srgbClr val="EF4A1D"/>
                </a:solidFill>
                <a:cs typeface="Arial" charset="0"/>
              </a:rPr>
              <a:t>Propuestas de los trabajadores </a:t>
            </a:r>
          </a:p>
          <a:p>
            <a:pPr algn="ctr"/>
            <a:r>
              <a:rPr lang="es-ES" sz="2400" b="1" dirty="0" smtClean="0">
                <a:solidFill>
                  <a:srgbClr val="EF4A1D"/>
                </a:solidFill>
                <a:cs typeface="Arial" charset="0"/>
              </a:rPr>
              <a:t>en </a:t>
            </a:r>
            <a:r>
              <a:rPr lang="es-ES" sz="2400" b="1" dirty="0">
                <a:solidFill>
                  <a:srgbClr val="EF4A1D"/>
                </a:solidFill>
                <a:cs typeface="Arial" charset="0"/>
              </a:rPr>
              <a:t>los círculos de prevención e implantadas en el puesto de trabajo</a:t>
            </a:r>
            <a:endParaRPr lang="es-ES" sz="2400" b="1" dirty="0">
              <a:solidFill>
                <a:srgbClr val="EF4A1D"/>
              </a:solidFill>
            </a:endParaRPr>
          </a:p>
        </p:txBody>
      </p:sp>
      <p:sp>
        <p:nvSpPr>
          <p:cNvPr id="7" name="6 Marcador de número de diapositiva"/>
          <p:cNvSpPr>
            <a:spLocks noGrp="1"/>
          </p:cNvSpPr>
          <p:nvPr>
            <p:ph type="sldNum" sz="quarter" idx="12"/>
          </p:nvPr>
        </p:nvSpPr>
        <p:spPr/>
        <p:txBody>
          <a:bodyPr/>
          <a:lstStyle/>
          <a:p>
            <a:fld id="{ADE373B0-2A67-46EC-8C4A-4F2052C43514}" type="slidenum">
              <a:rPr lang="es-ES" smtClean="0"/>
              <a:pPr/>
              <a:t>77</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500063" y="1071563"/>
            <a:ext cx="3817937" cy="382587"/>
          </a:xfrm>
        </p:spPr>
        <p:txBody>
          <a:bodyPr lIns="0" tIns="0" rIns="0" bIns="0" anchor="t"/>
          <a:lstStyle/>
          <a:p>
            <a:r>
              <a:rPr lang="de-DE" sz="2000" b="0" smtClean="0"/>
              <a:t>Transporte manual del asiento</a:t>
            </a:r>
          </a:p>
        </p:txBody>
      </p:sp>
      <p:sp>
        <p:nvSpPr>
          <p:cNvPr id="84995" name="Text Box 8"/>
          <p:cNvSpPr txBox="1">
            <a:spLocks noChangeArrowheads="1"/>
          </p:cNvSpPr>
          <p:nvPr/>
        </p:nvSpPr>
        <p:spPr bwMode="auto">
          <a:xfrm>
            <a:off x="1531938" y="4883150"/>
            <a:ext cx="1654175" cy="461963"/>
          </a:xfrm>
          <a:prstGeom prst="rect">
            <a:avLst/>
          </a:prstGeom>
          <a:noFill/>
          <a:ln w="38100">
            <a:noFill/>
            <a:miter lim="800000"/>
            <a:headEnd/>
            <a:tailEnd/>
          </a:ln>
        </p:spPr>
        <p:txBody>
          <a:bodyPr>
            <a:spAutoFit/>
          </a:bodyPr>
          <a:lstStyle/>
          <a:p>
            <a:pPr algn="ctr">
              <a:spcBef>
                <a:spcPct val="50000"/>
              </a:spcBef>
            </a:pPr>
            <a:r>
              <a:rPr lang="es-ES" sz="2400" b="1">
                <a:solidFill>
                  <a:srgbClr val="FF0000"/>
                </a:solidFill>
              </a:rPr>
              <a:t>ANTES</a:t>
            </a:r>
          </a:p>
        </p:txBody>
      </p:sp>
      <p:grpSp>
        <p:nvGrpSpPr>
          <p:cNvPr id="2" name="12 Grupo"/>
          <p:cNvGrpSpPr>
            <a:grpSpLocks/>
          </p:cNvGrpSpPr>
          <p:nvPr/>
        </p:nvGrpSpPr>
        <p:grpSpPr bwMode="auto">
          <a:xfrm>
            <a:off x="460375" y="1739900"/>
            <a:ext cx="3833813" cy="2874963"/>
            <a:chOff x="460375" y="1739900"/>
            <a:chExt cx="3833813" cy="2874963"/>
          </a:xfrm>
        </p:grpSpPr>
        <p:pic>
          <p:nvPicPr>
            <p:cNvPr id="85004" name="Picture 2" descr="H:\SEATING\humanres\BOS Salud y Seg.Lab\Registro 11\Colgar\PTT ergo Par\ergopar 003.jpg"/>
            <p:cNvPicPr>
              <a:picLocks noChangeAspect="1" noChangeArrowheads="1"/>
            </p:cNvPicPr>
            <p:nvPr/>
          </p:nvPicPr>
          <p:blipFill>
            <a:blip r:embed="rId2" cstate="print"/>
            <a:srcRect/>
            <a:stretch>
              <a:fillRect/>
            </a:stretch>
          </p:blipFill>
          <p:spPr bwMode="auto">
            <a:xfrm>
              <a:off x="460375" y="1739900"/>
              <a:ext cx="3833813" cy="2874963"/>
            </a:xfrm>
            <a:prstGeom prst="rect">
              <a:avLst/>
            </a:prstGeom>
            <a:noFill/>
            <a:ln w="9525">
              <a:noFill/>
              <a:miter lim="800000"/>
              <a:headEnd/>
              <a:tailEnd/>
            </a:ln>
          </p:spPr>
        </p:pic>
        <p:sp>
          <p:nvSpPr>
            <p:cNvPr id="85005" name="Rectangle 5"/>
            <p:cNvSpPr>
              <a:spLocks noChangeArrowheads="1"/>
            </p:cNvSpPr>
            <p:nvPr/>
          </p:nvSpPr>
          <p:spPr bwMode="auto">
            <a:xfrm>
              <a:off x="1531938" y="1785926"/>
              <a:ext cx="428625" cy="714380"/>
            </a:xfrm>
            <a:prstGeom prst="rect">
              <a:avLst/>
            </a:prstGeom>
            <a:solidFill>
              <a:schemeClr val="tx1"/>
            </a:solidFill>
            <a:ln w="9525">
              <a:solidFill>
                <a:schemeClr val="tx1"/>
              </a:solidFill>
              <a:miter lim="800000"/>
              <a:headEnd/>
              <a:tailEnd/>
            </a:ln>
          </p:spPr>
          <p:txBody>
            <a:bodyPr wrap="none" anchor="ctr"/>
            <a:lstStyle/>
            <a:p>
              <a:endParaRPr lang="es-ES"/>
            </a:p>
          </p:txBody>
        </p:sp>
      </p:grpSp>
      <p:sp>
        <p:nvSpPr>
          <p:cNvPr id="84997" name="Rectangle 7"/>
          <p:cNvSpPr>
            <a:spLocks noChangeArrowheads="1"/>
          </p:cNvSpPr>
          <p:nvPr/>
        </p:nvSpPr>
        <p:spPr bwMode="auto">
          <a:xfrm>
            <a:off x="2874963" y="3087688"/>
            <a:ext cx="73025" cy="360362"/>
          </a:xfrm>
          <a:prstGeom prst="rect">
            <a:avLst/>
          </a:prstGeom>
          <a:solidFill>
            <a:schemeClr val="tx1"/>
          </a:solidFill>
          <a:ln w="9525">
            <a:solidFill>
              <a:schemeClr val="tx1"/>
            </a:solidFill>
            <a:miter lim="800000"/>
            <a:headEnd/>
            <a:tailEnd/>
          </a:ln>
        </p:spPr>
        <p:txBody>
          <a:bodyPr wrap="none" anchor="ctr"/>
          <a:lstStyle/>
          <a:p>
            <a:endParaRPr lang="es-ES"/>
          </a:p>
        </p:txBody>
      </p:sp>
      <p:grpSp>
        <p:nvGrpSpPr>
          <p:cNvPr id="3" name="13 Grupo"/>
          <p:cNvGrpSpPr>
            <a:grpSpLocks/>
          </p:cNvGrpSpPr>
          <p:nvPr/>
        </p:nvGrpSpPr>
        <p:grpSpPr bwMode="auto">
          <a:xfrm>
            <a:off x="4889500" y="1071563"/>
            <a:ext cx="3825904" cy="4273550"/>
            <a:chOff x="4889500" y="1071563"/>
            <a:chExt cx="3825904" cy="4273550"/>
          </a:xfrm>
        </p:grpSpPr>
        <p:grpSp>
          <p:nvGrpSpPr>
            <p:cNvPr id="4" name="11 Grupo"/>
            <p:cNvGrpSpPr>
              <a:grpSpLocks/>
            </p:cNvGrpSpPr>
            <p:nvPr/>
          </p:nvGrpSpPr>
          <p:grpSpPr bwMode="auto">
            <a:xfrm>
              <a:off x="4889500" y="1739900"/>
              <a:ext cx="3825904" cy="2868613"/>
              <a:chOff x="4889500" y="1739900"/>
              <a:chExt cx="3825904" cy="2868613"/>
            </a:xfrm>
          </p:grpSpPr>
          <p:pic>
            <p:nvPicPr>
              <p:cNvPr id="85002" name="Picture 11" descr="060320122016"/>
              <p:cNvPicPr>
                <a:picLocks noChangeAspect="1" noChangeArrowheads="1"/>
              </p:cNvPicPr>
              <p:nvPr/>
            </p:nvPicPr>
            <p:blipFill>
              <a:blip r:embed="rId3" cstate="print"/>
              <a:srcRect/>
              <a:stretch>
                <a:fillRect/>
              </a:stretch>
            </p:blipFill>
            <p:spPr bwMode="auto">
              <a:xfrm>
                <a:off x="4889500" y="1739900"/>
                <a:ext cx="3825875" cy="2868613"/>
              </a:xfrm>
              <a:prstGeom prst="rect">
                <a:avLst/>
              </a:prstGeom>
              <a:noFill/>
              <a:ln w="9525">
                <a:noFill/>
                <a:miter lim="800000"/>
                <a:headEnd/>
                <a:tailEnd/>
              </a:ln>
            </p:spPr>
          </p:pic>
          <p:sp>
            <p:nvSpPr>
              <p:cNvPr id="85003" name="Rectangle 5"/>
              <p:cNvSpPr>
                <a:spLocks noChangeArrowheads="1"/>
              </p:cNvSpPr>
              <p:nvPr/>
            </p:nvSpPr>
            <p:spPr bwMode="auto">
              <a:xfrm>
                <a:off x="8461375" y="2071678"/>
                <a:ext cx="254029" cy="571504"/>
              </a:xfrm>
              <a:prstGeom prst="rect">
                <a:avLst/>
              </a:prstGeom>
              <a:solidFill>
                <a:schemeClr val="tx1"/>
              </a:solidFill>
              <a:ln w="9525">
                <a:solidFill>
                  <a:schemeClr val="tx1"/>
                </a:solidFill>
                <a:miter lim="800000"/>
                <a:headEnd/>
                <a:tailEnd/>
              </a:ln>
            </p:spPr>
            <p:txBody>
              <a:bodyPr wrap="none" anchor="ctr"/>
              <a:lstStyle/>
              <a:p>
                <a:endParaRPr lang="es-ES"/>
              </a:p>
            </p:txBody>
          </p:sp>
        </p:grpSp>
        <p:sp>
          <p:nvSpPr>
            <p:cNvPr id="85000" name="Text Box 9"/>
            <p:cNvSpPr txBox="1">
              <a:spLocks noChangeArrowheads="1"/>
            </p:cNvSpPr>
            <p:nvPr/>
          </p:nvSpPr>
          <p:spPr bwMode="auto">
            <a:xfrm>
              <a:off x="5889625" y="4883150"/>
              <a:ext cx="2305050" cy="461963"/>
            </a:xfrm>
            <a:prstGeom prst="rect">
              <a:avLst/>
            </a:prstGeom>
            <a:noFill/>
            <a:ln w="38100">
              <a:noFill/>
              <a:miter lim="800000"/>
              <a:headEnd/>
              <a:tailEnd/>
            </a:ln>
          </p:spPr>
          <p:txBody>
            <a:bodyPr>
              <a:spAutoFit/>
            </a:bodyPr>
            <a:lstStyle/>
            <a:p>
              <a:pPr>
                <a:spcBef>
                  <a:spcPct val="50000"/>
                </a:spcBef>
              </a:pPr>
              <a:r>
                <a:rPr lang="es-ES" sz="2400" b="1" dirty="0">
                  <a:solidFill>
                    <a:srgbClr val="00B050"/>
                  </a:solidFill>
                </a:rPr>
                <a:t>DESPUÉS</a:t>
              </a:r>
            </a:p>
          </p:txBody>
        </p:sp>
        <p:sp>
          <p:nvSpPr>
            <p:cNvPr id="11" name="Rectangle 2"/>
            <p:cNvSpPr txBox="1">
              <a:spLocks noChangeArrowheads="1"/>
            </p:cNvSpPr>
            <p:nvPr/>
          </p:nvSpPr>
          <p:spPr bwMode="auto">
            <a:xfrm>
              <a:off x="4889500" y="1071563"/>
              <a:ext cx="3675063" cy="647700"/>
            </a:xfrm>
            <a:prstGeom prst="rect">
              <a:avLst/>
            </a:prstGeom>
            <a:noFill/>
            <a:ln w="9525">
              <a:noFill/>
              <a:miter lim="800000"/>
              <a:headEnd/>
              <a:tailEnd/>
            </a:ln>
          </p:spPr>
          <p:txBody>
            <a:bodyPr lIns="0" tIns="0" rIns="0" bIns="0"/>
            <a:lstStyle/>
            <a:p>
              <a:pPr algn="ctr" eaLnBrk="0" hangingPunct="0">
                <a:defRPr/>
              </a:pPr>
              <a:r>
                <a:rPr lang="de-DE" sz="2000" b="1" kern="0" dirty="0">
                  <a:solidFill>
                    <a:srgbClr val="00B050"/>
                  </a:solidFill>
                  <a:latin typeface="+mj-lt"/>
                  <a:ea typeface="+mj-ea"/>
                  <a:cs typeface="+mj-cs"/>
                </a:rPr>
                <a:t>Manipulador para transporte</a:t>
              </a:r>
            </a:p>
          </p:txBody>
        </p:sp>
      </p:grpSp>
      <p:sp>
        <p:nvSpPr>
          <p:cNvPr id="14" name="13 Marcador de número de diapositiva"/>
          <p:cNvSpPr>
            <a:spLocks noGrp="1"/>
          </p:cNvSpPr>
          <p:nvPr>
            <p:ph type="sldNum" sz="quarter" idx="12"/>
          </p:nvPr>
        </p:nvSpPr>
        <p:spPr/>
        <p:txBody>
          <a:bodyPr/>
          <a:lstStyle/>
          <a:p>
            <a:fld id="{ADE373B0-2A67-46EC-8C4A-4F2052C43514}" type="slidenum">
              <a:rPr lang="es-ES" smtClean="0"/>
              <a:pPr/>
              <a:t>78</a:t>
            </a:fld>
            <a:endParaRPr lang="es-ES"/>
          </a:p>
        </p:txBody>
      </p:sp>
      <p:sp>
        <p:nvSpPr>
          <p:cNvPr id="15" name="Rectangle 5"/>
          <p:cNvSpPr>
            <a:spLocks noChangeArrowheads="1"/>
          </p:cNvSpPr>
          <p:nvPr/>
        </p:nvSpPr>
        <p:spPr bwMode="auto">
          <a:xfrm>
            <a:off x="2428860" y="2357430"/>
            <a:ext cx="785818" cy="214314"/>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16" name="1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57188" y="1214422"/>
            <a:ext cx="4000498" cy="785828"/>
          </a:xfrm>
        </p:spPr>
        <p:txBody>
          <a:bodyPr lIns="0" tIns="0" rIns="0" bIns="0" anchor="t">
            <a:normAutofit/>
          </a:bodyPr>
          <a:lstStyle/>
          <a:p>
            <a:r>
              <a:rPr lang="de-DE" sz="2000" b="1" dirty="0" smtClean="0"/>
              <a:t>Incorporar tornillo en asiento </a:t>
            </a:r>
            <a:br>
              <a:rPr lang="de-DE" sz="2000" b="1" dirty="0" smtClean="0"/>
            </a:br>
            <a:r>
              <a:rPr lang="de-DE" sz="2000" b="1" dirty="0" smtClean="0"/>
              <a:t>(por la parte trasera)</a:t>
            </a:r>
          </a:p>
        </p:txBody>
      </p:sp>
      <p:sp>
        <p:nvSpPr>
          <p:cNvPr id="86019" name="Text Box 9"/>
          <p:cNvSpPr txBox="1">
            <a:spLocks noChangeArrowheads="1"/>
          </p:cNvSpPr>
          <p:nvPr/>
        </p:nvSpPr>
        <p:spPr bwMode="auto">
          <a:xfrm>
            <a:off x="1357313" y="5572125"/>
            <a:ext cx="1468437" cy="461963"/>
          </a:xfrm>
          <a:prstGeom prst="rect">
            <a:avLst/>
          </a:prstGeom>
          <a:noFill/>
          <a:ln w="38100">
            <a:noFill/>
            <a:miter lim="800000"/>
            <a:headEnd/>
            <a:tailEnd/>
          </a:ln>
        </p:spPr>
        <p:txBody>
          <a:bodyPr>
            <a:spAutoFit/>
          </a:bodyPr>
          <a:lstStyle/>
          <a:p>
            <a:pPr>
              <a:spcBef>
                <a:spcPct val="50000"/>
              </a:spcBef>
            </a:pPr>
            <a:r>
              <a:rPr lang="es-ES" sz="2400" b="1" dirty="0">
                <a:solidFill>
                  <a:srgbClr val="FF0000"/>
                </a:solidFill>
              </a:rPr>
              <a:t>ANTES</a:t>
            </a:r>
          </a:p>
        </p:txBody>
      </p:sp>
      <p:grpSp>
        <p:nvGrpSpPr>
          <p:cNvPr id="2" name="9 Grupo"/>
          <p:cNvGrpSpPr>
            <a:grpSpLocks/>
          </p:cNvGrpSpPr>
          <p:nvPr/>
        </p:nvGrpSpPr>
        <p:grpSpPr bwMode="auto">
          <a:xfrm>
            <a:off x="357188" y="2285992"/>
            <a:ext cx="4000500" cy="3240096"/>
            <a:chOff x="357188" y="2285992"/>
            <a:chExt cx="4000500" cy="3240096"/>
          </a:xfrm>
        </p:grpSpPr>
        <p:pic>
          <p:nvPicPr>
            <p:cNvPr id="86027" name="Picture 2" descr="H:\SEATING\humanres\BOS Salud y Seg.Lab\Registro 11\Colgar\PTT ergo Par\ergopar 001.jpg"/>
            <p:cNvPicPr>
              <a:picLocks noChangeAspect="1" noChangeArrowheads="1"/>
            </p:cNvPicPr>
            <p:nvPr/>
          </p:nvPicPr>
          <p:blipFill>
            <a:blip r:embed="rId2" cstate="print"/>
            <a:srcRect/>
            <a:stretch>
              <a:fillRect/>
            </a:stretch>
          </p:blipFill>
          <p:spPr bwMode="auto">
            <a:xfrm>
              <a:off x="357188" y="2286000"/>
              <a:ext cx="4000500" cy="3240088"/>
            </a:xfrm>
            <a:prstGeom prst="rect">
              <a:avLst/>
            </a:prstGeom>
            <a:noFill/>
            <a:ln w="9525">
              <a:noFill/>
              <a:miter lim="800000"/>
              <a:headEnd/>
              <a:tailEnd/>
            </a:ln>
          </p:spPr>
        </p:pic>
        <p:sp>
          <p:nvSpPr>
            <p:cNvPr id="86028" name="Rectangle 5"/>
            <p:cNvSpPr>
              <a:spLocks noChangeArrowheads="1"/>
            </p:cNvSpPr>
            <p:nvPr/>
          </p:nvSpPr>
          <p:spPr bwMode="auto">
            <a:xfrm>
              <a:off x="1571604" y="2285992"/>
              <a:ext cx="714380" cy="857256"/>
            </a:xfrm>
            <a:prstGeom prst="rect">
              <a:avLst/>
            </a:prstGeom>
            <a:solidFill>
              <a:schemeClr val="tx1"/>
            </a:solidFill>
            <a:ln w="9525">
              <a:solidFill>
                <a:schemeClr val="tx1"/>
              </a:solidFill>
              <a:miter lim="800000"/>
              <a:headEnd/>
              <a:tailEnd/>
            </a:ln>
          </p:spPr>
          <p:txBody>
            <a:bodyPr wrap="none" anchor="ctr"/>
            <a:lstStyle/>
            <a:p>
              <a:endParaRPr lang="es-ES"/>
            </a:p>
          </p:txBody>
        </p:sp>
      </p:grpSp>
      <p:grpSp>
        <p:nvGrpSpPr>
          <p:cNvPr id="3" name="11 Grupo"/>
          <p:cNvGrpSpPr>
            <a:grpSpLocks/>
          </p:cNvGrpSpPr>
          <p:nvPr/>
        </p:nvGrpSpPr>
        <p:grpSpPr bwMode="auto">
          <a:xfrm>
            <a:off x="4500563" y="1214438"/>
            <a:ext cx="4286250" cy="4748212"/>
            <a:chOff x="4500563" y="1214438"/>
            <a:chExt cx="4286250" cy="4748212"/>
          </a:xfrm>
        </p:grpSpPr>
        <p:sp>
          <p:nvSpPr>
            <p:cNvPr id="7" name="Rectangle 2"/>
            <p:cNvSpPr txBox="1">
              <a:spLocks noChangeArrowheads="1"/>
            </p:cNvSpPr>
            <p:nvPr/>
          </p:nvSpPr>
          <p:spPr bwMode="auto">
            <a:xfrm>
              <a:off x="4714875" y="1214438"/>
              <a:ext cx="3971925" cy="868362"/>
            </a:xfrm>
            <a:prstGeom prst="rect">
              <a:avLst/>
            </a:prstGeom>
            <a:noFill/>
            <a:ln w="9525">
              <a:noFill/>
              <a:miter lim="800000"/>
              <a:headEnd/>
              <a:tailEnd/>
            </a:ln>
          </p:spPr>
          <p:txBody>
            <a:bodyPr lIns="0" tIns="0" rIns="0" bIns="0"/>
            <a:lstStyle/>
            <a:p>
              <a:pPr algn="ctr" eaLnBrk="0" hangingPunct="0">
                <a:defRPr/>
              </a:pPr>
              <a:r>
                <a:rPr lang="de-DE" sz="2000" b="1" kern="0" dirty="0">
                  <a:solidFill>
                    <a:srgbClr val="00B050"/>
                  </a:solidFill>
                  <a:latin typeface="+mj-lt"/>
                  <a:ea typeface="+mj-ea"/>
                  <a:cs typeface="+mj-cs"/>
                </a:rPr>
                <a:t>Incorporar tornillo en asiento desde el otro </a:t>
              </a:r>
              <a:r>
                <a:rPr lang="de-DE" sz="2000" b="1" kern="0" dirty="0" smtClean="0">
                  <a:solidFill>
                    <a:srgbClr val="00B050"/>
                  </a:solidFill>
                  <a:latin typeface="+mj-lt"/>
                  <a:ea typeface="+mj-ea"/>
                  <a:cs typeface="+mj-cs"/>
                </a:rPr>
                <a:t>lado </a:t>
              </a:r>
              <a:r>
                <a:rPr lang="de-DE" sz="2000" b="1" kern="0" dirty="0">
                  <a:solidFill>
                    <a:srgbClr val="00B050"/>
                  </a:solidFill>
                  <a:latin typeface="+mj-lt"/>
                  <a:ea typeface="+mj-ea"/>
                  <a:cs typeface="+mj-cs"/>
                </a:rPr>
                <a:t>de la </a:t>
              </a:r>
              <a:r>
                <a:rPr lang="de-DE" sz="2000" b="1" kern="0" dirty="0" smtClean="0">
                  <a:solidFill>
                    <a:srgbClr val="00B050"/>
                  </a:solidFill>
                  <a:latin typeface="+mj-lt"/>
                  <a:ea typeface="+mj-ea"/>
                  <a:cs typeface="+mj-cs"/>
                </a:rPr>
                <a:t>línea de producción (acceso delantero)</a:t>
              </a:r>
              <a:endParaRPr lang="de-DE" sz="2000" b="1" kern="0" dirty="0">
                <a:solidFill>
                  <a:srgbClr val="00B050"/>
                </a:solidFill>
                <a:latin typeface="+mj-lt"/>
                <a:ea typeface="+mj-ea"/>
                <a:cs typeface="+mj-cs"/>
              </a:endParaRPr>
            </a:p>
          </p:txBody>
        </p:sp>
        <p:sp>
          <p:nvSpPr>
            <p:cNvPr id="86023" name="Text Box 9"/>
            <p:cNvSpPr txBox="1">
              <a:spLocks noChangeArrowheads="1"/>
            </p:cNvSpPr>
            <p:nvPr/>
          </p:nvSpPr>
          <p:spPr bwMode="auto">
            <a:xfrm>
              <a:off x="5572125" y="5500688"/>
              <a:ext cx="2305050" cy="461962"/>
            </a:xfrm>
            <a:prstGeom prst="rect">
              <a:avLst/>
            </a:prstGeom>
            <a:noFill/>
            <a:ln w="38100">
              <a:noFill/>
              <a:miter lim="800000"/>
              <a:headEnd/>
              <a:tailEnd/>
            </a:ln>
          </p:spPr>
          <p:txBody>
            <a:bodyPr>
              <a:spAutoFit/>
            </a:bodyPr>
            <a:lstStyle/>
            <a:p>
              <a:pPr>
                <a:spcBef>
                  <a:spcPct val="50000"/>
                </a:spcBef>
              </a:pPr>
              <a:r>
                <a:rPr lang="es-ES" sz="2400" b="1" dirty="0">
                  <a:solidFill>
                    <a:srgbClr val="00B050"/>
                  </a:solidFill>
                </a:rPr>
                <a:t>DESPUÉS</a:t>
              </a:r>
            </a:p>
          </p:txBody>
        </p:sp>
        <p:grpSp>
          <p:nvGrpSpPr>
            <p:cNvPr id="4" name="10 Grupo"/>
            <p:cNvGrpSpPr>
              <a:grpSpLocks/>
            </p:cNvGrpSpPr>
            <p:nvPr/>
          </p:nvGrpSpPr>
          <p:grpSpPr bwMode="auto">
            <a:xfrm>
              <a:off x="4500563" y="2285992"/>
              <a:ext cx="4286250" cy="3214696"/>
              <a:chOff x="4500563" y="2285992"/>
              <a:chExt cx="4286250" cy="3214696"/>
            </a:xfrm>
          </p:grpSpPr>
          <p:pic>
            <p:nvPicPr>
              <p:cNvPr id="86025" name="Picture 3" descr="H:\SEATING\humanres\BOS Salud y Seg.Lab\Registro 11\Colgar\PTT ergo Par\ergopar 002.jpg"/>
              <p:cNvPicPr>
                <a:picLocks noChangeAspect="1" noChangeArrowheads="1"/>
              </p:cNvPicPr>
              <p:nvPr/>
            </p:nvPicPr>
            <p:blipFill>
              <a:blip r:embed="rId3" cstate="print"/>
              <a:srcRect/>
              <a:stretch>
                <a:fillRect/>
              </a:stretch>
            </p:blipFill>
            <p:spPr bwMode="auto">
              <a:xfrm>
                <a:off x="4500563" y="2286000"/>
                <a:ext cx="4286250" cy="3214688"/>
              </a:xfrm>
              <a:prstGeom prst="rect">
                <a:avLst/>
              </a:prstGeom>
              <a:noFill/>
              <a:ln w="9525">
                <a:noFill/>
                <a:miter lim="800000"/>
                <a:headEnd/>
                <a:tailEnd/>
              </a:ln>
            </p:spPr>
          </p:pic>
          <p:sp>
            <p:nvSpPr>
              <p:cNvPr id="86026" name="Rectangle 5"/>
              <p:cNvSpPr>
                <a:spLocks noChangeArrowheads="1"/>
              </p:cNvSpPr>
              <p:nvPr/>
            </p:nvSpPr>
            <p:spPr bwMode="auto">
              <a:xfrm>
                <a:off x="6072198" y="2285992"/>
                <a:ext cx="714379" cy="1000131"/>
              </a:xfrm>
              <a:prstGeom prst="rect">
                <a:avLst/>
              </a:prstGeom>
              <a:solidFill>
                <a:schemeClr val="tx1"/>
              </a:solidFill>
              <a:ln w="9525">
                <a:solidFill>
                  <a:schemeClr val="tx1"/>
                </a:solidFill>
                <a:miter lim="800000"/>
                <a:headEnd/>
                <a:tailEnd/>
              </a:ln>
            </p:spPr>
            <p:txBody>
              <a:bodyPr wrap="none" anchor="ctr"/>
              <a:lstStyle/>
              <a:p>
                <a:endParaRPr lang="es-ES"/>
              </a:p>
            </p:txBody>
          </p:sp>
        </p:grpSp>
      </p:grpSp>
      <p:sp>
        <p:nvSpPr>
          <p:cNvPr id="13" name="12 Marcador de número de diapositiva"/>
          <p:cNvSpPr>
            <a:spLocks noGrp="1"/>
          </p:cNvSpPr>
          <p:nvPr>
            <p:ph type="sldNum" sz="quarter" idx="12"/>
          </p:nvPr>
        </p:nvSpPr>
        <p:spPr/>
        <p:txBody>
          <a:bodyPr/>
          <a:lstStyle/>
          <a:p>
            <a:fld id="{ADE373B0-2A67-46EC-8C4A-4F2052C43514}" type="slidenum">
              <a:rPr lang="es-ES" smtClean="0"/>
              <a:pPr/>
              <a:t>79</a:t>
            </a:fld>
            <a:endParaRPr lang="es-ES"/>
          </a:p>
        </p:txBody>
      </p:sp>
      <p:sp>
        <p:nvSpPr>
          <p:cNvPr id="14" name="13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a:spLocks noGrp="1"/>
          </p:cNvSpPr>
          <p:nvPr>
            <p:ph type="title"/>
          </p:nvPr>
        </p:nvSpPr>
        <p:spPr>
          <a:xfrm>
            <a:off x="785786" y="785794"/>
            <a:ext cx="7772400" cy="1362075"/>
          </a:xfrm>
        </p:spPr>
        <p:txBody>
          <a:bodyPr>
            <a:normAutofit fontScale="90000"/>
          </a:bodyPr>
          <a:lstStyle/>
          <a:p>
            <a:pPr algn="ctr">
              <a:defRPr/>
            </a:pPr>
            <a:r>
              <a:rPr lang="es-ES" dirty="0" smtClean="0">
                <a:solidFill>
                  <a:srgbClr val="811F91"/>
                </a:solidFill>
                <a:cs typeface="Arial" pitchFamily="34" charset="0"/>
              </a:rPr>
              <a:t>Definición, objetivo, desarrollo y validación del método</a:t>
            </a:r>
            <a:br>
              <a:rPr lang="es-ES" dirty="0" smtClean="0">
                <a:solidFill>
                  <a:srgbClr val="811F91"/>
                </a:solidFill>
                <a:cs typeface="Arial" pitchFamily="34" charset="0"/>
              </a:rPr>
            </a:br>
            <a:r>
              <a:rPr lang="es-ES" dirty="0" smtClean="0">
                <a:solidFill>
                  <a:srgbClr val="811F91"/>
                </a:solidFill>
                <a:cs typeface="Arial" pitchFamily="34" charset="0"/>
              </a:rPr>
              <a:t/>
            </a:r>
            <a:br>
              <a:rPr lang="es-ES" dirty="0" smtClean="0">
                <a:solidFill>
                  <a:srgbClr val="811F91"/>
                </a:solidFill>
                <a:cs typeface="Arial" pitchFamily="34" charset="0"/>
              </a:rPr>
            </a:br>
            <a:r>
              <a:rPr lang="es-ES" sz="2800" b="0" dirty="0" smtClean="0">
                <a:solidFill>
                  <a:srgbClr val="811F91"/>
                </a:solidFill>
                <a:cs typeface="Arial" pitchFamily="34" charset="0"/>
              </a:rPr>
              <a:t>Apartado 1.2 y recursos web</a:t>
            </a:r>
            <a:endParaRPr lang="es-ES" b="0" dirty="0">
              <a:solidFill>
                <a:srgbClr val="811F91"/>
              </a:solidFill>
              <a:cs typeface="Arial" pitchFamily="34" charset="0"/>
            </a:endParaRPr>
          </a:p>
        </p:txBody>
      </p:sp>
      <p:pic>
        <p:nvPicPr>
          <p:cNvPr id="8" name="7 Imagen" descr="logoERGOPAR-01.jpg"/>
          <p:cNvPicPr>
            <a:picLocks noChangeAspect="1"/>
          </p:cNvPicPr>
          <p:nvPr/>
        </p:nvPicPr>
        <p:blipFill>
          <a:blip r:embed="rId2" cstate="print"/>
          <a:stretch>
            <a:fillRect/>
          </a:stretch>
        </p:blipFill>
        <p:spPr>
          <a:xfrm>
            <a:off x="1357290" y="3429000"/>
            <a:ext cx="6401207" cy="2643206"/>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8</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8"/>
          <p:cNvSpPr txBox="1">
            <a:spLocks noChangeArrowheads="1"/>
          </p:cNvSpPr>
          <p:nvPr/>
        </p:nvSpPr>
        <p:spPr bwMode="auto">
          <a:xfrm>
            <a:off x="500034" y="4857760"/>
            <a:ext cx="1152525" cy="366713"/>
          </a:xfrm>
          <a:prstGeom prst="rect">
            <a:avLst/>
          </a:prstGeom>
          <a:noFill/>
          <a:ln w="9525" algn="ctr">
            <a:noFill/>
            <a:miter lim="800000"/>
            <a:headEnd/>
            <a:tailEnd/>
          </a:ln>
        </p:spPr>
        <p:txBody>
          <a:bodyPr>
            <a:spAutoFit/>
          </a:bodyPr>
          <a:lstStyle/>
          <a:p>
            <a:pPr algn="ctr">
              <a:spcBef>
                <a:spcPct val="50000"/>
              </a:spcBef>
            </a:pPr>
            <a:r>
              <a:rPr lang="es-ES" b="1" dirty="0" smtClean="0">
                <a:solidFill>
                  <a:srgbClr val="FF0000"/>
                </a:solidFill>
              </a:rPr>
              <a:t>ANTES</a:t>
            </a:r>
            <a:endParaRPr lang="es-ES" b="1" dirty="0">
              <a:solidFill>
                <a:srgbClr val="FF0000"/>
              </a:solidFill>
            </a:endParaRPr>
          </a:p>
        </p:txBody>
      </p:sp>
      <p:grpSp>
        <p:nvGrpSpPr>
          <p:cNvPr id="2" name="9 Grupo"/>
          <p:cNvGrpSpPr>
            <a:grpSpLocks/>
          </p:cNvGrpSpPr>
          <p:nvPr/>
        </p:nvGrpSpPr>
        <p:grpSpPr bwMode="auto">
          <a:xfrm>
            <a:off x="500063" y="785813"/>
            <a:ext cx="3519487" cy="3455987"/>
            <a:chOff x="500063" y="785813"/>
            <a:chExt cx="3519487" cy="3455987"/>
          </a:xfrm>
        </p:grpSpPr>
        <p:pic>
          <p:nvPicPr>
            <p:cNvPr id="87051" name="Picture 7" descr="STB_1220"/>
            <p:cNvPicPr>
              <a:picLocks noChangeAspect="1" noChangeArrowheads="1"/>
            </p:cNvPicPr>
            <p:nvPr/>
          </p:nvPicPr>
          <p:blipFill>
            <a:blip r:embed="rId2" cstate="print"/>
            <a:srcRect l="7126" r="19646"/>
            <a:stretch>
              <a:fillRect/>
            </a:stretch>
          </p:blipFill>
          <p:spPr bwMode="auto">
            <a:xfrm>
              <a:off x="500063" y="785813"/>
              <a:ext cx="3375025" cy="3455987"/>
            </a:xfrm>
            <a:prstGeom prst="rect">
              <a:avLst/>
            </a:prstGeom>
            <a:noFill/>
            <a:ln w="9525">
              <a:noFill/>
              <a:miter lim="800000"/>
              <a:headEnd/>
              <a:tailEnd/>
            </a:ln>
          </p:spPr>
        </p:pic>
        <p:sp>
          <p:nvSpPr>
            <p:cNvPr id="87052" name="Oval 9"/>
            <p:cNvSpPr>
              <a:spLocks noChangeArrowheads="1"/>
            </p:cNvSpPr>
            <p:nvPr/>
          </p:nvSpPr>
          <p:spPr bwMode="auto">
            <a:xfrm>
              <a:off x="1428750" y="1500188"/>
              <a:ext cx="2590800" cy="1152525"/>
            </a:xfrm>
            <a:prstGeom prst="ellipse">
              <a:avLst/>
            </a:prstGeom>
            <a:noFill/>
            <a:ln w="57150" algn="ctr">
              <a:solidFill>
                <a:srgbClr val="FF0000"/>
              </a:solidFill>
              <a:round/>
              <a:headEnd/>
              <a:tailEnd/>
            </a:ln>
          </p:spPr>
          <p:txBody>
            <a:bodyPr wrap="none" anchor="ctr"/>
            <a:lstStyle/>
            <a:p>
              <a:endParaRPr lang="es-ES"/>
            </a:p>
          </p:txBody>
        </p:sp>
      </p:grpSp>
      <p:sp>
        <p:nvSpPr>
          <p:cNvPr id="87044" name="Text Box 10"/>
          <p:cNvSpPr txBox="1">
            <a:spLocks noChangeArrowheads="1"/>
          </p:cNvSpPr>
          <p:nvPr/>
        </p:nvSpPr>
        <p:spPr bwMode="auto">
          <a:xfrm>
            <a:off x="2000232" y="4429132"/>
            <a:ext cx="2071702" cy="1708160"/>
          </a:xfrm>
          <a:prstGeom prst="rect">
            <a:avLst/>
          </a:prstGeom>
          <a:noFill/>
          <a:ln w="38100" algn="ctr">
            <a:solidFill>
              <a:srgbClr val="FF0000"/>
            </a:solidFill>
            <a:miter lim="800000"/>
            <a:headEnd/>
            <a:tailEnd/>
          </a:ln>
        </p:spPr>
        <p:txBody>
          <a:bodyPr wrap="square">
            <a:spAutoFit/>
          </a:bodyPr>
          <a:lstStyle/>
          <a:p>
            <a:pPr>
              <a:spcBef>
                <a:spcPct val="50000"/>
              </a:spcBef>
            </a:pPr>
            <a:r>
              <a:rPr lang="es-ES" sz="1400" b="1" dirty="0"/>
              <a:t>Piezas pesadas en la parte superior de la vagoneta:</a:t>
            </a:r>
            <a:r>
              <a:rPr lang="es-ES" sz="1400" dirty="0"/>
              <a:t> </a:t>
            </a:r>
          </a:p>
          <a:p>
            <a:pPr>
              <a:spcBef>
                <a:spcPct val="50000"/>
              </a:spcBef>
            </a:pPr>
            <a:r>
              <a:rPr lang="es-ES" sz="1400" dirty="0"/>
              <a:t>Trabajador cogiendo un lavabo desde la parte superior de la vagoneta.</a:t>
            </a:r>
          </a:p>
        </p:txBody>
      </p:sp>
      <p:grpSp>
        <p:nvGrpSpPr>
          <p:cNvPr id="3" name="11 Grupo"/>
          <p:cNvGrpSpPr>
            <a:grpSpLocks/>
          </p:cNvGrpSpPr>
          <p:nvPr/>
        </p:nvGrpSpPr>
        <p:grpSpPr bwMode="auto">
          <a:xfrm>
            <a:off x="4714875" y="784225"/>
            <a:ext cx="3857653" cy="4993618"/>
            <a:chOff x="4714875" y="784225"/>
            <a:chExt cx="3857653" cy="4993618"/>
          </a:xfrm>
        </p:grpSpPr>
        <p:sp>
          <p:nvSpPr>
            <p:cNvPr id="87046" name="Text Box 7"/>
            <p:cNvSpPr txBox="1">
              <a:spLocks noChangeArrowheads="1"/>
            </p:cNvSpPr>
            <p:nvPr/>
          </p:nvSpPr>
          <p:spPr bwMode="auto">
            <a:xfrm>
              <a:off x="6072188" y="4500570"/>
              <a:ext cx="2500340" cy="1277273"/>
            </a:xfrm>
            <a:prstGeom prst="rect">
              <a:avLst/>
            </a:prstGeom>
            <a:noFill/>
            <a:ln w="38100" algn="ctr">
              <a:solidFill>
                <a:srgbClr val="99CC00"/>
              </a:solidFill>
              <a:miter lim="800000"/>
              <a:headEnd/>
              <a:tailEnd/>
            </a:ln>
          </p:spPr>
          <p:txBody>
            <a:bodyPr wrap="square">
              <a:spAutoFit/>
            </a:bodyPr>
            <a:lstStyle/>
            <a:p>
              <a:pPr>
                <a:spcBef>
                  <a:spcPct val="50000"/>
                </a:spcBef>
              </a:pPr>
              <a:r>
                <a:rPr lang="es-ES" sz="1400" b="1" dirty="0"/>
                <a:t>Piezas pesadas en la parte inferior de la vagoneta: </a:t>
              </a:r>
            </a:p>
            <a:p>
              <a:pPr>
                <a:spcBef>
                  <a:spcPct val="50000"/>
                </a:spcBef>
              </a:pPr>
              <a:r>
                <a:rPr lang="es-ES" sz="1400" dirty="0"/>
                <a:t>Trabajador depositando un lavadero en la parte inferior de la vagoneta.</a:t>
              </a:r>
            </a:p>
          </p:txBody>
        </p:sp>
        <p:sp>
          <p:nvSpPr>
            <p:cNvPr id="87047" name="Text Box 10"/>
            <p:cNvSpPr txBox="1">
              <a:spLocks noChangeArrowheads="1"/>
            </p:cNvSpPr>
            <p:nvPr/>
          </p:nvSpPr>
          <p:spPr bwMode="auto">
            <a:xfrm>
              <a:off x="4786313" y="5072063"/>
              <a:ext cx="1223962" cy="366712"/>
            </a:xfrm>
            <a:prstGeom prst="rect">
              <a:avLst/>
            </a:prstGeom>
            <a:noFill/>
            <a:ln w="9525" algn="ctr">
              <a:noFill/>
              <a:miter lim="800000"/>
              <a:headEnd/>
              <a:tailEnd/>
            </a:ln>
          </p:spPr>
          <p:txBody>
            <a:bodyPr>
              <a:spAutoFit/>
            </a:bodyPr>
            <a:lstStyle/>
            <a:p>
              <a:pPr>
                <a:spcBef>
                  <a:spcPct val="50000"/>
                </a:spcBef>
              </a:pPr>
              <a:r>
                <a:rPr lang="es-ES" b="1" dirty="0" smtClean="0">
                  <a:solidFill>
                    <a:srgbClr val="00B050"/>
                  </a:solidFill>
                </a:rPr>
                <a:t>DESPUÉS</a:t>
              </a:r>
              <a:endParaRPr lang="es-ES" b="1" dirty="0">
                <a:solidFill>
                  <a:srgbClr val="00B050"/>
                </a:solidFill>
              </a:endParaRPr>
            </a:p>
          </p:txBody>
        </p:sp>
        <p:grpSp>
          <p:nvGrpSpPr>
            <p:cNvPr id="4" name="10 Grupo"/>
            <p:cNvGrpSpPr>
              <a:grpSpLocks/>
            </p:cNvGrpSpPr>
            <p:nvPr/>
          </p:nvGrpSpPr>
          <p:grpSpPr bwMode="auto">
            <a:xfrm>
              <a:off x="4714875" y="784225"/>
              <a:ext cx="3532188" cy="3500438"/>
              <a:chOff x="4714875" y="784225"/>
              <a:chExt cx="3532188" cy="3500438"/>
            </a:xfrm>
          </p:grpSpPr>
          <p:pic>
            <p:nvPicPr>
              <p:cNvPr id="87049" name="Picture 6" descr="IMG_1553"/>
              <p:cNvPicPr>
                <a:picLocks noChangeAspect="1" noChangeArrowheads="1"/>
              </p:cNvPicPr>
              <p:nvPr/>
            </p:nvPicPr>
            <p:blipFill>
              <a:blip r:embed="rId3" cstate="print"/>
              <a:srcRect l="12469" t="10001" r="19424"/>
              <a:stretch>
                <a:fillRect/>
              </a:stretch>
            </p:blipFill>
            <p:spPr bwMode="auto">
              <a:xfrm>
                <a:off x="4714875" y="784225"/>
                <a:ext cx="3532188" cy="3500438"/>
              </a:xfrm>
              <a:prstGeom prst="rect">
                <a:avLst/>
              </a:prstGeom>
              <a:noFill/>
              <a:ln w="9525">
                <a:noFill/>
                <a:miter lim="800000"/>
                <a:headEnd/>
                <a:tailEnd/>
              </a:ln>
            </p:spPr>
          </p:pic>
          <p:sp>
            <p:nvSpPr>
              <p:cNvPr id="87050" name="Oval 9"/>
              <p:cNvSpPr>
                <a:spLocks noChangeArrowheads="1"/>
              </p:cNvSpPr>
              <p:nvPr/>
            </p:nvSpPr>
            <p:spPr bwMode="auto">
              <a:xfrm>
                <a:off x="6500813" y="1500188"/>
                <a:ext cx="1511300" cy="1944687"/>
              </a:xfrm>
              <a:prstGeom prst="ellipse">
                <a:avLst/>
              </a:prstGeom>
              <a:noFill/>
              <a:ln w="38100" algn="ctr">
                <a:solidFill>
                  <a:srgbClr val="99CC00"/>
                </a:solidFill>
                <a:round/>
                <a:headEnd/>
                <a:tailEnd/>
              </a:ln>
            </p:spPr>
            <p:txBody>
              <a:bodyPr wrap="none" anchor="ctr"/>
              <a:lstStyle/>
              <a:p>
                <a:endParaRPr lang="es-ES"/>
              </a:p>
            </p:txBody>
          </p:sp>
        </p:grpSp>
      </p:grpSp>
      <p:sp>
        <p:nvSpPr>
          <p:cNvPr id="13" name="12 Marcador de número de diapositiva"/>
          <p:cNvSpPr>
            <a:spLocks noGrp="1"/>
          </p:cNvSpPr>
          <p:nvPr>
            <p:ph type="sldNum" sz="quarter" idx="12"/>
          </p:nvPr>
        </p:nvSpPr>
        <p:spPr/>
        <p:txBody>
          <a:bodyPr/>
          <a:lstStyle/>
          <a:p>
            <a:fld id="{ADE373B0-2A67-46EC-8C4A-4F2052C43514}" type="slidenum">
              <a:rPr lang="es-ES" smtClean="0"/>
              <a:pPr/>
              <a:t>80</a:t>
            </a:fld>
            <a:endParaRPr lang="es-ES"/>
          </a:p>
        </p:txBody>
      </p:sp>
      <p:sp>
        <p:nvSpPr>
          <p:cNvPr id="14" name="13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1 Imagen" descr="Unisan 2.jpg"/>
          <p:cNvPicPr>
            <a:picLocks noChangeAspect="1"/>
          </p:cNvPicPr>
          <p:nvPr/>
        </p:nvPicPr>
        <p:blipFill>
          <a:blip r:embed="rId2" cstate="print"/>
          <a:srcRect/>
          <a:stretch>
            <a:fillRect/>
          </a:stretch>
        </p:blipFill>
        <p:spPr bwMode="auto">
          <a:xfrm>
            <a:off x="714375" y="857250"/>
            <a:ext cx="7429500" cy="5286375"/>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ADE373B0-2A67-46EC-8C4A-4F2052C43514}" type="slidenum">
              <a:rPr lang="es-ES" smtClean="0"/>
              <a:pPr/>
              <a:t>81</a:t>
            </a:fld>
            <a:endParaRPr lang="es-ES"/>
          </a:p>
        </p:txBody>
      </p:sp>
      <p:sp>
        <p:nvSpPr>
          <p:cNvPr id="4" name="3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1 Imagen" descr="Medida berioska.jpg"/>
          <p:cNvPicPr>
            <a:picLocks noChangeAspect="1"/>
          </p:cNvPicPr>
          <p:nvPr/>
        </p:nvPicPr>
        <p:blipFill>
          <a:blip r:embed="rId2" cstate="print"/>
          <a:srcRect/>
          <a:stretch>
            <a:fillRect/>
          </a:stretch>
        </p:blipFill>
        <p:spPr bwMode="auto">
          <a:xfrm>
            <a:off x="5357813" y="357188"/>
            <a:ext cx="2971800" cy="5915025"/>
          </a:xfrm>
          <a:prstGeom prst="rect">
            <a:avLst/>
          </a:prstGeom>
          <a:noFill/>
          <a:ln w="9525">
            <a:noFill/>
            <a:miter lim="800000"/>
            <a:headEnd/>
            <a:tailEnd/>
          </a:ln>
        </p:spPr>
      </p:pic>
      <p:sp>
        <p:nvSpPr>
          <p:cNvPr id="4" name="Text Box 7"/>
          <p:cNvSpPr txBox="1">
            <a:spLocks noChangeArrowheads="1"/>
          </p:cNvSpPr>
          <p:nvPr/>
        </p:nvSpPr>
        <p:spPr bwMode="auto">
          <a:xfrm>
            <a:off x="642910" y="1071546"/>
            <a:ext cx="3857625" cy="4385816"/>
          </a:xfrm>
          <a:prstGeom prst="rect">
            <a:avLst/>
          </a:prstGeom>
          <a:noFill/>
          <a:ln w="38100" algn="ctr">
            <a:solidFill>
              <a:srgbClr val="99CC00"/>
            </a:solidFill>
            <a:miter lim="800000"/>
            <a:headEnd/>
            <a:tailEnd/>
          </a:ln>
        </p:spPr>
        <p:txBody>
          <a:bodyPr wrap="square">
            <a:spAutoFit/>
          </a:bodyPr>
          <a:lstStyle/>
          <a:p>
            <a:pPr marL="80963" indent="4763">
              <a:buSzPct val="45000"/>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El rediseño de la línea </a:t>
            </a:r>
            <a:r>
              <a:rPr lang="es-ES" dirty="0">
                <a:solidFill>
                  <a:srgbClr val="000000"/>
                </a:solidFill>
              </a:rPr>
              <a:t>permitió ganar espacio tanto a la entrada como a la salida y así poder adoptar otras medidas:</a:t>
            </a:r>
          </a:p>
          <a:p>
            <a:pPr marL="80963" indent="4763">
              <a:buSzPct val="45000"/>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s-ES" dirty="0">
              <a:solidFill>
                <a:srgbClr val="000000"/>
              </a:solidFill>
            </a:endParaRP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Colocar mesa regulable en altura e inclinación</a:t>
            </a:r>
            <a:r>
              <a:rPr lang="es-ES" dirty="0">
                <a:solidFill>
                  <a:srgbClr val="000000"/>
                </a:solidFill>
              </a:rPr>
              <a:t> frente a la entrada de envases.</a:t>
            </a: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s-ES" dirty="0">
              <a:solidFill>
                <a:srgbClr val="000000"/>
              </a:solidFill>
            </a:endParaRP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Adquisición de pantógrafo, banquetas, espejo, elevar cintas transportadoras </a:t>
            </a:r>
            <a:r>
              <a:rPr lang="es-ES" dirty="0">
                <a:solidFill>
                  <a:srgbClr val="000000"/>
                </a:solidFill>
              </a:rPr>
              <a:t>que eleven las cajas de producto terminado a nivel de la cintura, etc.</a:t>
            </a:r>
          </a:p>
          <a:p>
            <a:pPr>
              <a:spcBef>
                <a:spcPct val="50000"/>
              </a:spcBef>
              <a:defRPr/>
            </a:pPr>
            <a:endParaRPr lang="es-ES" dirty="0"/>
          </a:p>
        </p:txBody>
      </p:sp>
      <p:sp>
        <p:nvSpPr>
          <p:cNvPr id="5" name="4 Marcador de número de diapositiva"/>
          <p:cNvSpPr>
            <a:spLocks noGrp="1"/>
          </p:cNvSpPr>
          <p:nvPr>
            <p:ph type="sldNum" sz="quarter" idx="12"/>
          </p:nvPr>
        </p:nvSpPr>
        <p:spPr/>
        <p:txBody>
          <a:bodyPr/>
          <a:lstStyle/>
          <a:p>
            <a:fld id="{ADE373B0-2A67-46EC-8C4A-4F2052C43514}" type="slidenum">
              <a:rPr lang="es-ES" smtClean="0"/>
              <a:pPr/>
              <a:t>82</a:t>
            </a:fld>
            <a:endParaRPr lang="es-ES"/>
          </a:p>
        </p:txBody>
      </p:sp>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42910" y="0"/>
            <a:ext cx="7889903" cy="928670"/>
          </a:xfrm>
        </p:spPr>
        <p:txBody>
          <a:bodyPr>
            <a:normAutofit/>
          </a:bodyPr>
          <a:lstStyle/>
          <a:p>
            <a:r>
              <a:rPr lang="es-ES" sz="4000" b="1" dirty="0" smtClean="0">
                <a:cs typeface="Arial" charset="0"/>
              </a:rPr>
              <a:t>Etapa de seguimiento </a:t>
            </a:r>
          </a:p>
        </p:txBody>
      </p:sp>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83</a:t>
            </a:fld>
            <a:endParaRPr lang="es-ES"/>
          </a:p>
        </p:txBody>
      </p:sp>
      <p:graphicFrame>
        <p:nvGraphicFramePr>
          <p:cNvPr id="6" name="5 Diagrama"/>
          <p:cNvGraphicFramePr/>
          <p:nvPr/>
        </p:nvGraphicFramePr>
        <p:xfrm>
          <a:off x="785786" y="2500306"/>
          <a:ext cx="7500990"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71472" y="1071546"/>
            <a:ext cx="7643866" cy="954107"/>
          </a:xfrm>
          <a:prstGeom prst="rect">
            <a:avLst/>
          </a:prstGeom>
          <a:noFill/>
        </p:spPr>
        <p:txBody>
          <a:bodyPr wrap="square" rtlCol="0">
            <a:spAutoFit/>
          </a:bodyPr>
          <a:lstStyle/>
          <a:p>
            <a:r>
              <a:rPr lang="es-ES" sz="1400" b="1" dirty="0" smtClean="0"/>
              <a:t>Objetivo: </a:t>
            </a:r>
            <a:r>
              <a:rPr lang="es-ES" sz="1400" dirty="0" smtClean="0"/>
              <a:t>tiene un doble objetivo. Por un lado, controlar que se cumple en tiempo y forma la ejecución de la planificación de medidas preventivas acordadas en el Comité de Seguridad y Salud para cada puesto de trabajo; y por otro, evaluar la eficacia de las medidas preventivas implementadas y en su caso, corregir su ineficacia para la mejora continua. </a:t>
            </a:r>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Título"/>
          <p:cNvSpPr>
            <a:spLocks noGrp="1"/>
          </p:cNvSpPr>
          <p:nvPr>
            <p:ph type="title"/>
          </p:nvPr>
        </p:nvSpPr>
        <p:spPr>
          <a:xfrm>
            <a:off x="500034" y="260350"/>
            <a:ext cx="8143931" cy="811196"/>
          </a:xfrm>
        </p:spPr>
        <p:txBody>
          <a:bodyPr>
            <a:noAutofit/>
          </a:bodyPr>
          <a:lstStyle/>
          <a:p>
            <a:r>
              <a:rPr lang="es-ES" sz="2800" b="1" dirty="0" smtClean="0">
                <a:solidFill>
                  <a:srgbClr val="811F91"/>
                </a:solidFill>
              </a:rPr>
              <a:t>En caso de ineficacia de las medidas: </a:t>
            </a:r>
            <a:br>
              <a:rPr lang="es-ES" sz="2800" b="1" dirty="0" smtClean="0">
                <a:solidFill>
                  <a:srgbClr val="811F91"/>
                </a:solidFill>
              </a:rPr>
            </a:br>
            <a:r>
              <a:rPr lang="es-ES" sz="2800" b="1" dirty="0" smtClean="0">
                <a:solidFill>
                  <a:srgbClr val="811F91"/>
                </a:solidFill>
              </a:rPr>
              <a:t>MEJORA CONTINUA</a:t>
            </a:r>
          </a:p>
        </p:txBody>
      </p:sp>
      <p:sp>
        <p:nvSpPr>
          <p:cNvPr id="4" name="3 Marcador de número de diapositiva"/>
          <p:cNvSpPr>
            <a:spLocks noGrp="1"/>
          </p:cNvSpPr>
          <p:nvPr>
            <p:ph type="sldNum" sz="quarter" idx="11"/>
          </p:nvPr>
        </p:nvSpPr>
        <p:spPr/>
        <p:txBody>
          <a:bodyPr/>
          <a:lstStyle/>
          <a:p>
            <a:pPr>
              <a:defRPr/>
            </a:pPr>
            <a:fld id="{2B15F588-CF59-41F9-9A83-7EDB2CB836CE}" type="slidenum">
              <a:rPr lang="es-ES" smtClean="0"/>
              <a:pPr>
                <a:defRPr/>
              </a:pPr>
              <a:t>84</a:t>
            </a:fld>
            <a:endParaRPr lang="es-ES"/>
          </a:p>
        </p:txBody>
      </p:sp>
      <p:graphicFrame>
        <p:nvGraphicFramePr>
          <p:cNvPr id="7" name="6 Diagrama"/>
          <p:cNvGraphicFramePr/>
          <p:nvPr/>
        </p:nvGraphicFramePr>
        <p:xfrm>
          <a:off x="1571604" y="1500174"/>
          <a:ext cx="5942007" cy="427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r>
              <a:rPr lang="es-ES" sz="2400" dirty="0" smtClean="0"/>
              <a:t/>
            </a:r>
            <a:br>
              <a:rPr lang="es-ES" sz="2400" dirty="0" smtClean="0"/>
            </a:br>
            <a:endParaRPr lang="es-ES" sz="2400" dirty="0"/>
          </a:p>
        </p:txBody>
      </p:sp>
      <p:sp>
        <p:nvSpPr>
          <p:cNvPr id="11" name="10 Marcador de texto"/>
          <p:cNvSpPr>
            <a:spLocks noGrp="1"/>
          </p:cNvSpPr>
          <p:nvPr>
            <p:ph idx="1"/>
          </p:nvPr>
        </p:nvSpPr>
        <p:spPr>
          <a:xfrm>
            <a:off x="500034" y="1071546"/>
            <a:ext cx="8229600" cy="4525963"/>
          </a:xfrm>
        </p:spPr>
        <p:txBody>
          <a:bodyPr>
            <a:normAutofit fontScale="92500" lnSpcReduction="20000"/>
          </a:bodyPr>
          <a:lstStyle/>
          <a:p>
            <a:pPr algn="ctr">
              <a:buNone/>
            </a:pPr>
            <a:r>
              <a:rPr lang="es-ES" b="1" i="1" dirty="0" smtClean="0">
                <a:solidFill>
                  <a:srgbClr val="EF4A1D"/>
                </a:solidFill>
              </a:rPr>
              <a:t>El Grupo Ergo y el Comité de Seguridad y Salud deben ser conscientes desde el inicio de la experiencia de que el objetivo del Método ERGOPAR es la mejora continua de las condiciones de trabajo a nivel ergonómico mediante la implementación de medidas preventivas. Este objetivo solo puede lograrse si finalmente se ejecutan las medidas planificadas y estas son eficaces.</a:t>
            </a:r>
            <a:endParaRPr lang="es-ES" dirty="0">
              <a:solidFill>
                <a:srgbClr val="EF4A1D"/>
              </a:solidFill>
            </a:endParaRPr>
          </a:p>
        </p:txBody>
      </p:sp>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85</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939784"/>
          </a:xfrm>
        </p:spPr>
        <p:txBody>
          <a:bodyPr>
            <a:noAutofit/>
          </a:bodyPr>
          <a:lstStyle/>
          <a:p>
            <a:r>
              <a:rPr lang="es-ES" sz="3600" b="1" dirty="0" smtClean="0"/>
              <a:t>Fase VALORACIÓN Y CONTINUIDAD</a:t>
            </a:r>
            <a:endParaRPr lang="es-ES" sz="3600" b="1" dirty="0"/>
          </a:p>
        </p:txBody>
      </p:sp>
      <p:graphicFrame>
        <p:nvGraphicFramePr>
          <p:cNvPr id="8" name="7 Marcador de contenido"/>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pPr>
              <a:defRPr/>
            </a:pPr>
            <a:fld id="{2B15F588-CF59-41F9-9A83-7EDB2CB836CE}" type="slidenum">
              <a:rPr lang="es-ES" smtClean="0"/>
              <a:pPr>
                <a:defRPr/>
              </a:pPr>
              <a:t>86</a:t>
            </a:fld>
            <a:endParaRPr lang="es-ES"/>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auto">
          <a:xfrm>
            <a:off x="611188" y="1500188"/>
            <a:ext cx="7772400" cy="2420937"/>
          </a:xfrm>
          <a:prstGeom prst="rect">
            <a:avLst/>
          </a:prstGeom>
          <a:solidFill>
            <a:schemeClr val="bg1"/>
          </a:solidFill>
          <a:ln w="9525">
            <a:noFill/>
            <a:miter lim="800000"/>
            <a:headEnd/>
            <a:tailEnd/>
          </a:ln>
        </p:spPr>
        <p:txBody>
          <a:bodyPr anchor="ctr"/>
          <a:lstStyle/>
          <a:p>
            <a:pPr algn="ctr"/>
            <a:endParaRPr lang="es-ES" sz="5400" dirty="0">
              <a:solidFill>
                <a:srgbClr val="336699"/>
              </a:solidFill>
            </a:endParaRPr>
          </a:p>
          <a:p>
            <a:pPr algn="ctr"/>
            <a:endParaRPr lang="es-ES" sz="5400" dirty="0">
              <a:solidFill>
                <a:srgbClr val="336699"/>
              </a:solidFill>
            </a:endParaRPr>
          </a:p>
          <a:p>
            <a:pPr algn="ctr"/>
            <a:endParaRPr lang="es-ES" sz="5400" dirty="0">
              <a:solidFill>
                <a:srgbClr val="336699"/>
              </a:solidFill>
            </a:endParaRPr>
          </a:p>
          <a:p>
            <a:pPr algn="ctr"/>
            <a:r>
              <a:rPr lang="es-ES" sz="5400" dirty="0">
                <a:solidFill>
                  <a:srgbClr val="336699"/>
                </a:solidFill>
              </a:rPr>
              <a:t>Muchas gracias por tu participación</a:t>
            </a:r>
            <a:r>
              <a:rPr lang="es-ES" sz="4400" dirty="0">
                <a:solidFill>
                  <a:schemeClr val="tx2"/>
                </a:solidFill>
              </a:rPr>
              <a:t/>
            </a:r>
            <a:br>
              <a:rPr lang="es-ES" sz="4400" dirty="0">
                <a:solidFill>
                  <a:schemeClr val="tx2"/>
                </a:solidFill>
              </a:rPr>
            </a:br>
            <a:endParaRPr lang="es-ES" sz="4400" dirty="0">
              <a:solidFill>
                <a:schemeClr val="tx2"/>
              </a:solidFill>
            </a:endParaRPr>
          </a:p>
          <a:p>
            <a:pPr algn="ctr"/>
            <a:endParaRPr lang="es-ES" sz="4400" b="1" dirty="0">
              <a:solidFill>
                <a:schemeClr val="tx2"/>
              </a:solidFill>
            </a:endParaRPr>
          </a:p>
          <a:p>
            <a:pPr algn="ctr"/>
            <a:endParaRPr lang="es-ES" sz="2400" b="1" dirty="0">
              <a:solidFill>
                <a:srgbClr val="FF0000"/>
              </a:solidFill>
            </a:endParaRPr>
          </a:p>
          <a:p>
            <a:pPr algn="ctr"/>
            <a:endParaRPr lang="es-ES" sz="2400" b="1" dirty="0">
              <a:solidFill>
                <a:srgbClr val="FF0000"/>
              </a:solidFill>
            </a:endParaRPr>
          </a:p>
          <a:p>
            <a:pPr algn="ctr"/>
            <a:endParaRPr lang="es-ES" sz="2400" b="1" dirty="0">
              <a:solidFill>
                <a:schemeClr val="tx2"/>
              </a:solidFill>
            </a:endParaRPr>
          </a:p>
          <a:p>
            <a:pPr algn="ctr"/>
            <a:r>
              <a:rPr lang="es-ES" sz="2400" b="1" smtClean="0">
                <a:solidFill>
                  <a:srgbClr val="FF0000"/>
                </a:solidFill>
                <a:hlinkClick r:id="rId2"/>
              </a:rPr>
              <a:t>ergopar@istas.net</a:t>
            </a:r>
            <a:r>
              <a:rPr lang="es-ES" sz="2400" b="1" smtClean="0">
                <a:solidFill>
                  <a:srgbClr val="FF0000"/>
                </a:solidFill>
              </a:rPr>
              <a:t> </a:t>
            </a:r>
            <a:endParaRPr lang="es-ES" sz="2400" b="1" dirty="0" smtClean="0">
              <a:solidFill>
                <a:srgbClr val="FF0000"/>
              </a:solidFill>
            </a:endParaRPr>
          </a:p>
          <a:p>
            <a:pPr algn="ctr"/>
            <a:endParaRPr lang="es-ES" sz="2400" b="1" dirty="0">
              <a:solidFill>
                <a:srgbClr val="FF0000"/>
              </a:solidFill>
            </a:endParaRPr>
          </a:p>
          <a:p>
            <a:pPr algn="ctr"/>
            <a:endParaRPr lang="es-ES" sz="2400" b="1" dirty="0">
              <a:solidFill>
                <a:schemeClr val="tx2"/>
              </a:solidFill>
            </a:endParaRPr>
          </a:p>
        </p:txBody>
      </p:sp>
      <p:pic>
        <p:nvPicPr>
          <p:cNvPr id="7" name="6 Imagen" descr="logoERGOPAR-01.jpg"/>
          <p:cNvPicPr>
            <a:picLocks noChangeAspect="1"/>
          </p:cNvPicPr>
          <p:nvPr/>
        </p:nvPicPr>
        <p:blipFill>
          <a:blip r:embed="rId3" cstate="print"/>
          <a:stretch>
            <a:fillRect/>
          </a:stretch>
        </p:blipFill>
        <p:spPr>
          <a:xfrm>
            <a:off x="2000232" y="2857496"/>
            <a:ext cx="4953000" cy="2045208"/>
          </a:xfrm>
          <a:prstGeom prst="rect">
            <a:avLst/>
          </a:prstGeom>
          <a:ln>
            <a:noFill/>
          </a:ln>
          <a:effectLst>
            <a:softEdge rad="112500"/>
          </a:effectLst>
        </p:spPr>
      </p:pic>
      <p:sp>
        <p:nvSpPr>
          <p:cNvPr id="4" name="3 Marcador de número de diapositiva"/>
          <p:cNvSpPr>
            <a:spLocks noGrp="1"/>
          </p:cNvSpPr>
          <p:nvPr>
            <p:ph type="sldNum" sz="quarter" idx="12"/>
          </p:nvPr>
        </p:nvSpPr>
        <p:spPr/>
        <p:txBody>
          <a:bodyPr/>
          <a:lstStyle/>
          <a:p>
            <a:fld id="{ADE373B0-2A67-46EC-8C4A-4F2052C43514}" type="slidenum">
              <a:rPr lang="es-ES" smtClean="0"/>
              <a:pPr/>
              <a:t>87</a:t>
            </a:fld>
            <a:endParaRPr lang="es-ES"/>
          </a:p>
        </p:txBody>
      </p:sp>
      <p:pic>
        <p:nvPicPr>
          <p:cNvPr id="5" name="irc_mi" descr="http://www.fundacioncema.org/Uploads/imgs/noticias/Logo_con_Texto.jpg"/>
          <p:cNvPicPr/>
          <p:nvPr/>
        </p:nvPicPr>
        <p:blipFill>
          <a:blip r:embed="rId4" cstate="print"/>
          <a:srcRect/>
          <a:stretch>
            <a:fillRect/>
          </a:stretch>
        </p:blipFill>
        <p:spPr bwMode="auto">
          <a:xfrm>
            <a:off x="6072198" y="5214950"/>
            <a:ext cx="1159068" cy="626230"/>
          </a:xfrm>
          <a:prstGeom prst="rect">
            <a:avLst/>
          </a:prstGeom>
          <a:noFill/>
          <a:ln w="9525">
            <a:noFill/>
            <a:miter lim="800000"/>
            <a:headEnd/>
            <a:tailEnd/>
          </a:ln>
        </p:spPr>
      </p:pic>
      <p:pic>
        <p:nvPicPr>
          <p:cNvPr id="6" name="5 Imagen" descr="Logo-istas ccoo"/>
          <p:cNvPicPr/>
          <p:nvPr/>
        </p:nvPicPr>
        <p:blipFill>
          <a:blip r:embed="rId5" cstate="print"/>
          <a:srcRect/>
          <a:stretch>
            <a:fillRect/>
          </a:stretch>
        </p:blipFill>
        <p:spPr bwMode="auto">
          <a:xfrm>
            <a:off x="7500958" y="5214950"/>
            <a:ext cx="1219200" cy="628650"/>
          </a:xfrm>
          <a:prstGeom prst="rect">
            <a:avLst/>
          </a:prstGeom>
          <a:noFill/>
          <a:ln w="9525">
            <a:noFill/>
            <a:miter lim="800000"/>
            <a:headEnd/>
            <a:tailEnd/>
          </a:ln>
        </p:spPr>
      </p:pic>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normAutofit/>
          </a:bodyPr>
          <a:lstStyle/>
          <a:p>
            <a:r>
              <a:rPr lang="es-ES" b="1" dirty="0" smtClean="0">
                <a:solidFill>
                  <a:srgbClr val="811F91"/>
                </a:solidFill>
                <a:cs typeface="Arial" charset="0"/>
              </a:rPr>
              <a:t>Definición</a:t>
            </a:r>
          </a:p>
        </p:txBody>
      </p:sp>
      <p:sp>
        <p:nvSpPr>
          <p:cNvPr id="7" name="6 Rectángulo redondeado"/>
          <p:cNvSpPr/>
          <p:nvPr/>
        </p:nvSpPr>
        <p:spPr>
          <a:xfrm>
            <a:off x="785813" y="1357313"/>
            <a:ext cx="7715250" cy="4857750"/>
          </a:xfrm>
          <a:prstGeom prst="roundRect">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fontAlgn="base"/>
            <a:r>
              <a:rPr lang="es-ES" sz="2400" b="1" dirty="0">
                <a:solidFill>
                  <a:srgbClr val="EF4A1D"/>
                </a:solidFill>
              </a:rPr>
              <a:t>El Método ERGOPAR</a:t>
            </a:r>
            <a:r>
              <a:rPr lang="es-ES" sz="2400" dirty="0">
                <a:solidFill>
                  <a:srgbClr val="EF4A1D"/>
                </a:solidFill>
              </a:rPr>
              <a:t> </a:t>
            </a:r>
            <a:r>
              <a:rPr lang="es-ES" sz="2400" b="1" dirty="0">
                <a:solidFill>
                  <a:srgbClr val="EF4A1D"/>
                </a:solidFill>
              </a:rPr>
              <a:t>es un procedimiento de ergonomía participativa para la prevención del riesgo ergonómico de origen laboral</a:t>
            </a:r>
            <a:r>
              <a:rPr lang="es-ES" sz="2400" dirty="0">
                <a:solidFill>
                  <a:srgbClr val="EF4A1D"/>
                </a:solidFill>
              </a:rPr>
              <a:t>. </a:t>
            </a:r>
          </a:p>
          <a:p>
            <a:pPr indent="1588" algn="just">
              <a:defRPr/>
            </a:pPr>
            <a:endParaRPr lang="es-ES" dirty="0" smtClean="0">
              <a:solidFill>
                <a:schemeClr val="tx1"/>
              </a:solidFill>
            </a:endParaRPr>
          </a:p>
          <a:p>
            <a:pPr indent="1588" algn="just">
              <a:defRPr/>
            </a:pPr>
            <a:r>
              <a:rPr lang="es-ES" dirty="0" smtClean="0">
                <a:solidFill>
                  <a:schemeClr val="tx1"/>
                </a:solidFill>
              </a:rPr>
              <a:t>Se </a:t>
            </a:r>
            <a:r>
              <a:rPr lang="es-ES" dirty="0">
                <a:solidFill>
                  <a:schemeClr val="tx1"/>
                </a:solidFill>
              </a:rPr>
              <a:t>ha concebido para:</a:t>
            </a:r>
          </a:p>
          <a:p>
            <a:pPr indent="1588" algn="just">
              <a:defRPr/>
            </a:pPr>
            <a:endParaRPr lang="es-ES" dirty="0">
              <a:solidFill>
                <a:schemeClr val="tx1"/>
              </a:solidFill>
            </a:endParaRPr>
          </a:p>
          <a:p>
            <a:pPr lvl="1" indent="1588" algn="just">
              <a:buBlip>
                <a:blip r:embed="rId2"/>
              </a:buBlip>
              <a:defRPr/>
            </a:pPr>
            <a:r>
              <a:rPr lang="es-ES" b="1" dirty="0" smtClean="0">
                <a:solidFill>
                  <a:schemeClr val="tx1"/>
                </a:solidFill>
              </a:rPr>
              <a:t> identificar </a:t>
            </a:r>
            <a:r>
              <a:rPr lang="es-ES" b="1" dirty="0">
                <a:solidFill>
                  <a:schemeClr val="tx1"/>
                </a:solidFill>
              </a:rPr>
              <a:t>la exposición a factores de riesgo </a:t>
            </a:r>
            <a:r>
              <a:rPr lang="es-ES" dirty="0">
                <a:solidFill>
                  <a:schemeClr val="tx1"/>
                </a:solidFill>
              </a:rPr>
              <a:t>ergonómicos a consecuencia del trabajo </a:t>
            </a:r>
            <a:r>
              <a:rPr lang="es-ES" b="1" dirty="0">
                <a:solidFill>
                  <a:schemeClr val="tx1"/>
                </a:solidFill>
              </a:rPr>
              <a:t>y sus causas </a:t>
            </a:r>
            <a:r>
              <a:rPr lang="es-ES" dirty="0">
                <a:solidFill>
                  <a:schemeClr val="tx1"/>
                </a:solidFill>
              </a:rPr>
              <a:t>de exposición, </a:t>
            </a:r>
          </a:p>
          <a:p>
            <a:pPr lvl="1" indent="1588" algn="just">
              <a:buBlip>
                <a:blip r:embed="rId2"/>
              </a:buBlip>
              <a:defRPr/>
            </a:pPr>
            <a:r>
              <a:rPr lang="es-ES" b="1" dirty="0" smtClean="0">
                <a:solidFill>
                  <a:schemeClr val="tx1"/>
                </a:solidFill>
              </a:rPr>
              <a:t> consensuar </a:t>
            </a:r>
            <a:r>
              <a:rPr lang="es-ES" b="1" dirty="0">
                <a:solidFill>
                  <a:schemeClr val="tx1"/>
                </a:solidFill>
              </a:rPr>
              <a:t>las mejores medidas preventivas </a:t>
            </a:r>
            <a:r>
              <a:rPr lang="es-ES" dirty="0">
                <a:solidFill>
                  <a:schemeClr val="tx1"/>
                </a:solidFill>
              </a:rPr>
              <a:t>para la eliminación o al menos, reducción de las situaciones de riesgo, </a:t>
            </a:r>
          </a:p>
          <a:p>
            <a:pPr lvl="1" indent="1588" algn="just">
              <a:buBlip>
                <a:blip r:embed="rId2"/>
              </a:buBlip>
              <a:defRPr/>
            </a:pPr>
            <a:r>
              <a:rPr lang="es-ES" b="1" dirty="0" smtClean="0">
                <a:solidFill>
                  <a:schemeClr val="tx1"/>
                </a:solidFill>
              </a:rPr>
              <a:t> implementarlas</a:t>
            </a:r>
            <a:r>
              <a:rPr lang="es-ES" dirty="0" smtClean="0">
                <a:solidFill>
                  <a:schemeClr val="tx1"/>
                </a:solidFill>
              </a:rPr>
              <a:t> </a:t>
            </a:r>
            <a:r>
              <a:rPr lang="es-ES" dirty="0">
                <a:solidFill>
                  <a:schemeClr val="tx1"/>
                </a:solidFill>
              </a:rPr>
              <a:t>y realizar su </a:t>
            </a:r>
            <a:r>
              <a:rPr lang="es-ES" b="1" dirty="0">
                <a:solidFill>
                  <a:schemeClr val="tx1"/>
                </a:solidFill>
              </a:rPr>
              <a:t>seguimiento y mejora continua</a:t>
            </a:r>
            <a:r>
              <a:rPr lang="es-ES" dirty="0">
                <a:solidFill>
                  <a:schemeClr val="tx1"/>
                </a:solidFill>
              </a:rPr>
              <a:t>. </a:t>
            </a:r>
          </a:p>
        </p:txBody>
      </p:sp>
      <p:sp>
        <p:nvSpPr>
          <p:cNvPr id="4" name="3 Marcador de número de diapositiva"/>
          <p:cNvSpPr>
            <a:spLocks noGrp="1"/>
          </p:cNvSpPr>
          <p:nvPr>
            <p:ph type="sldNum" sz="quarter" idx="12"/>
          </p:nvPr>
        </p:nvSpPr>
        <p:spPr/>
        <p:txBody>
          <a:bodyPr/>
          <a:lstStyle/>
          <a:p>
            <a:fld id="{ADE373B0-2A67-46EC-8C4A-4F2052C43514}" type="slidenum">
              <a:rPr lang="es-ES" smtClean="0"/>
              <a:pPr/>
              <a:t>9</a:t>
            </a:fld>
            <a:endParaRPr lang="es-ES"/>
          </a:p>
        </p:txBody>
      </p:sp>
      <p:sp>
        <p:nvSpPr>
          <p:cNvPr id="5" name="4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10078</Words>
  <Application>Microsoft Office PowerPoint</Application>
  <PresentationFormat>Presentación en pantalla (4:3)</PresentationFormat>
  <Paragraphs>1083</Paragraphs>
  <Slides>87</Slides>
  <Notes>62</Notes>
  <HiddenSlides>0</HiddenSlides>
  <MMClips>0</MMClips>
  <ScaleCrop>false</ScaleCrop>
  <HeadingPairs>
    <vt:vector size="4" baseType="variant">
      <vt:variant>
        <vt:lpstr>Tema</vt:lpstr>
      </vt:variant>
      <vt:variant>
        <vt:i4>1</vt:i4>
      </vt:variant>
      <vt:variant>
        <vt:lpstr>Títulos de diapositiva</vt:lpstr>
      </vt:variant>
      <vt:variant>
        <vt:i4>87</vt:i4>
      </vt:variant>
    </vt:vector>
  </HeadingPairs>
  <TitlesOfParts>
    <vt:vector size="88" baseType="lpstr">
      <vt:lpstr>Tema de Office</vt:lpstr>
      <vt:lpstr>Diapositiva 1</vt:lpstr>
      <vt:lpstr>Objetivos de la sesión formativa</vt:lpstr>
      <vt:lpstr>Contenidos de la sesión formativa </vt:lpstr>
      <vt:lpstr>MANUAL DEL MÉTODO ERGOPAR V2.0</vt:lpstr>
      <vt:lpstr>La ERGONOMÍA PARTICIPATIVA Apartado 1.1</vt:lpstr>
      <vt:lpstr>Diapositiva 6</vt:lpstr>
      <vt:lpstr>Objetivo de la Ergonomía Participativa</vt:lpstr>
      <vt:lpstr>Definición, objetivo, desarrollo y validación del método  Apartado 1.2 y recursos web</vt:lpstr>
      <vt:lpstr>Definición</vt:lpstr>
      <vt:lpstr>Doble objetivo del método</vt:lpstr>
      <vt:lpstr>Desarrollo y validación</vt:lpstr>
      <vt:lpstr>Recursos web</vt:lpstr>
      <vt:lpstr>Vídeo de presentación Método</vt:lpstr>
      <vt:lpstr>Diferencias clave con  el “modo de hacer habitual”</vt:lpstr>
      <vt:lpstr>¿Qué empresas han aplicado el Método con ISTAS-CCOO?</vt:lpstr>
      <vt:lpstr>Alcance  de la muestra en estas 9 empresas</vt:lpstr>
      <vt:lpstr>Resultados de su aplicación</vt:lpstr>
      <vt:lpstr>MARCO CONCEPTUAL DE LA ERGONOMIA PARTICIPATIVA   Apartado 1.3</vt:lpstr>
      <vt:lpstr>Opciones en el diseño de programas</vt:lpstr>
      <vt:lpstr>Opciones del Método ERGOPAR</vt:lpstr>
      <vt:lpstr>Características generales del método Apartado 1.4</vt:lpstr>
      <vt:lpstr>Contexto de aplicación (1)</vt:lpstr>
      <vt:lpstr>Contexto de aplicación (2)</vt:lpstr>
      <vt:lpstr>Características técnicas (1) </vt:lpstr>
      <vt:lpstr>Características técnicas (2) </vt:lpstr>
      <vt:lpstr>Contribuye al cumplimiento de la normativa en PRL</vt:lpstr>
      <vt:lpstr>Crea un grupo de trabajo</vt:lpstr>
      <vt:lpstr>Exige la participación de los trabajadores. Distintos niveles</vt:lpstr>
      <vt:lpstr>La toma de decisiones recae en el CSS</vt:lpstr>
      <vt:lpstr>Propone la continuidad del método</vt:lpstr>
      <vt:lpstr>VENTAJAS QUE OFRECE EL MÉTODO Apartado 1.5</vt:lpstr>
      <vt:lpstr>Ventajas</vt:lpstr>
      <vt:lpstr>MANUAL DEL MÉTODO ERGOPAR V2.0</vt:lpstr>
      <vt:lpstr>CONDICIONES DE ÉXITO Apartado 2.2</vt:lpstr>
      <vt:lpstr> En la aplicación del Método ERGOPAR en las empresas es necesario crear un contexto adecuado  </vt:lpstr>
      <vt:lpstr>Condiciones de éxito</vt:lpstr>
      <vt:lpstr>Pros y contras en 4 empresas</vt:lpstr>
      <vt:lpstr>PLAN DE COMUNICACIÓN Apartado 2.3</vt:lpstr>
      <vt:lpstr>Comunicación</vt:lpstr>
      <vt:lpstr>Definir la estrategia de comunicación </vt:lpstr>
      <vt:lpstr>Para el fomento de la participación</vt:lpstr>
      <vt:lpstr>MANUAL DEL MÉTODO ERGOPAR V2.0</vt:lpstr>
      <vt:lpstr>FASES DEL MÉTODO, ETAPAS Y TAREAS Apartado 2.1, 2.4, 2.5 Y 2.6</vt:lpstr>
      <vt:lpstr>El procedimiento del Método ERGOPAR de divide en 3 Fases metodológicas </vt:lpstr>
      <vt:lpstr>Fases metodológicas</vt:lpstr>
      <vt:lpstr>Diapositiva 46</vt:lpstr>
      <vt:lpstr>Fase PREINTERVENCIÓN </vt:lpstr>
      <vt:lpstr>Tarea 3. Formalizar el acuerdo de aplicación del método</vt:lpstr>
      <vt:lpstr>El Método ERGOPAR recomienda realizar una primera experiencia en un ámbito reducido, por ejemplo, una línea de trabajo con 2 o 3 puestos .   El ámbito de intervención más idóneo será aquél en el que más necesaria sea la ejecución de medidas preventivas a nivel ergonómico.   Su elección se basará en el análisis y discusión de información previa existente en la empresa.   En la Tabla 6 se incluyen algunos indicadores a considerar en su elección.</vt:lpstr>
      <vt:lpstr>Puestos de trabajo y colectivos homogéneos (1)</vt:lpstr>
      <vt:lpstr>Puestos de trabajo y colectivos homogéneos (2)</vt:lpstr>
      <vt:lpstr>Un ejemplo práctico</vt:lpstr>
      <vt:lpstr>Ejemplos prácticos</vt:lpstr>
      <vt:lpstr>El Grupo Ergo</vt:lpstr>
      <vt:lpstr>Experiencias</vt:lpstr>
      <vt:lpstr>Ejemplos prácticos</vt:lpstr>
      <vt:lpstr>Cronograma de actividades</vt:lpstr>
      <vt:lpstr>Tarea 4. Constituir el Grupo Ergo, formar en la metodología y desarrollar acciones previas</vt:lpstr>
      <vt:lpstr>Organización interna: Roles </vt:lpstr>
      <vt:lpstr>Tarea 5. Formar al Grupo Ergo en ergonomía y condiciones de trabajo del ámbito de intervención</vt:lpstr>
      <vt:lpstr>Diapositiva 61</vt:lpstr>
      <vt:lpstr>Sesión de ergonomía laboral</vt:lpstr>
      <vt:lpstr>Sesión de condiciones de trabajo en el ámbito de intervención</vt:lpstr>
      <vt:lpstr>Fase INTERVENCIÓN</vt:lpstr>
      <vt:lpstr>Etapa de identificación y análisis</vt:lpstr>
      <vt:lpstr>Herramientas</vt:lpstr>
      <vt:lpstr>El cuestionario de factores de riesgo ergonómicos y daños</vt:lpstr>
      <vt:lpstr>Ejemplo de Informe de resultados: Daños</vt:lpstr>
      <vt:lpstr>Ejemplo de Informe de resultados: Factores de riesgo</vt:lpstr>
      <vt:lpstr>Identificación de causas de exposición a factores de riesgo prioritarios</vt:lpstr>
      <vt:lpstr>Ejemplo de Ficha de identificación de causas de exposición (por FR)</vt:lpstr>
      <vt:lpstr>Etapa de propuesta y planificación</vt:lpstr>
      <vt:lpstr>Herramientas</vt:lpstr>
      <vt:lpstr>Ejemplo de Ficha de propuestas del círculo de prevención</vt:lpstr>
      <vt:lpstr>Una vez elaborada la propuesta de medidas preventivas (1)</vt:lpstr>
      <vt:lpstr>Una vez elaborada la propuesta de medidas preventivas (2)</vt:lpstr>
      <vt:lpstr>Ejemplos de medidas preventivas  Recursos web</vt:lpstr>
      <vt:lpstr>Transporte manual del asiento</vt:lpstr>
      <vt:lpstr>Incorporar tornillo en asiento  (por la parte trasera)</vt:lpstr>
      <vt:lpstr>Diapositiva 80</vt:lpstr>
      <vt:lpstr>Diapositiva 81</vt:lpstr>
      <vt:lpstr>Diapositiva 82</vt:lpstr>
      <vt:lpstr>Etapa de seguimiento </vt:lpstr>
      <vt:lpstr>En caso de ineficacia de las medidas:  MEJORA CONTINUA</vt:lpstr>
      <vt:lpstr> </vt:lpstr>
      <vt:lpstr>Fase VALORACIÓN Y CONTINUIDAD</vt:lpstr>
      <vt:lpstr>Diapositiva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dc:title>
  <dc:creator>MJSevilla_ISTAS CCOO</dc:creator>
  <cp:lastModifiedBy>Mariajo</cp:lastModifiedBy>
  <cp:revision>36</cp:revision>
  <dcterms:created xsi:type="dcterms:W3CDTF">2014-11-19T15:51:50Z</dcterms:created>
  <dcterms:modified xsi:type="dcterms:W3CDTF">2014-12-18T10:06:54Z</dcterms:modified>
</cp:coreProperties>
</file>